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  <p:sldMasterId id="2147483694" r:id="rId5"/>
  </p:sldMasterIdLst>
  <p:notesMasterIdLst>
    <p:notesMasterId r:id="rId21"/>
  </p:notesMasterIdLst>
  <p:handoutMasterIdLst>
    <p:handoutMasterId r:id="rId22"/>
  </p:handoutMasterIdLst>
  <p:sldIdLst>
    <p:sldId id="426" r:id="rId6"/>
    <p:sldId id="432" r:id="rId7"/>
    <p:sldId id="462" r:id="rId8"/>
    <p:sldId id="474" r:id="rId9"/>
    <p:sldId id="473" r:id="rId10"/>
    <p:sldId id="475" r:id="rId11"/>
    <p:sldId id="476" r:id="rId12"/>
    <p:sldId id="288" r:id="rId13"/>
    <p:sldId id="477" r:id="rId14"/>
    <p:sldId id="463" r:id="rId15"/>
    <p:sldId id="482" r:id="rId16"/>
    <p:sldId id="478" r:id="rId17"/>
    <p:sldId id="479" r:id="rId18"/>
    <p:sldId id="480" r:id="rId19"/>
    <p:sldId id="448" r:id="rId2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B65A"/>
    <a:srgbClr val="E10598"/>
    <a:srgbClr val="000000"/>
    <a:srgbClr val="90AAF4"/>
    <a:srgbClr val="708DEA"/>
    <a:srgbClr val="002395"/>
    <a:srgbClr val="5A2359"/>
    <a:srgbClr val="F0536A"/>
    <a:srgbClr val="F2F2F2"/>
    <a:srgbClr val="AF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252018-CDF3-4711-AE2D-BC4FAD8A7E61}" v="2" dt="2022-03-16T14:19:42.028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9631" autoAdjust="0"/>
  </p:normalViewPr>
  <p:slideViewPr>
    <p:cSldViewPr snapToGrid="0">
      <p:cViewPr varScale="1">
        <p:scale>
          <a:sx n="70" d="100"/>
          <a:sy n="70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, Razaq" userId="0ebd299a-6bdf-40d0-b211-3a0092e17bb2" providerId="ADAL" clId="{D2B070E1-24FE-47BF-A477-A40ECFEF92AA}"/>
    <pc:docChg chg="undo custSel addSld delSld modSld">
      <pc:chgData name="Raj, Razaq" userId="0ebd299a-6bdf-40d0-b211-3a0092e17bb2" providerId="ADAL" clId="{D2B070E1-24FE-47BF-A477-A40ECFEF92AA}" dt="2021-07-08T12:57:13.502" v="102" actId="26606"/>
      <pc:docMkLst>
        <pc:docMk/>
      </pc:docMkLst>
      <pc:sldChg chg="modSp mod modClrScheme chgLayout">
        <pc:chgData name="Raj, Razaq" userId="0ebd299a-6bdf-40d0-b211-3a0092e17bb2" providerId="ADAL" clId="{D2B070E1-24FE-47BF-A477-A40ECFEF92AA}" dt="2021-07-08T12:57:13.502" v="102" actId="26606"/>
        <pc:sldMkLst>
          <pc:docMk/>
          <pc:sldMk cId="3058336074" sldId="448"/>
        </pc:sldMkLst>
        <pc:spChg chg="mod">
          <ac:chgData name="Raj, Razaq" userId="0ebd299a-6bdf-40d0-b211-3a0092e17bb2" providerId="ADAL" clId="{D2B070E1-24FE-47BF-A477-A40ECFEF92AA}" dt="2021-07-08T12:57:13.502" v="102" actId="26606"/>
          <ac:spMkLst>
            <pc:docMk/>
            <pc:sldMk cId="3058336074" sldId="448"/>
            <ac:spMk id="2" creationId="{5CDD444F-5FD5-4530-A705-D43CF6570FDE}"/>
          </ac:spMkLst>
        </pc:spChg>
        <pc:spChg chg="mod ord">
          <ac:chgData name="Raj, Razaq" userId="0ebd299a-6bdf-40d0-b211-3a0092e17bb2" providerId="ADAL" clId="{D2B070E1-24FE-47BF-A477-A40ECFEF92AA}" dt="2021-07-08T12:57:13.502" v="102" actId="26606"/>
          <ac:spMkLst>
            <pc:docMk/>
            <pc:sldMk cId="3058336074" sldId="448"/>
            <ac:spMk id="3" creationId="{1C2F1C4E-9CF2-45F6-A158-BE0E8CB585EA}"/>
          </ac:spMkLst>
        </pc:spChg>
      </pc:sldChg>
      <pc:sldChg chg="del">
        <pc:chgData name="Raj, Razaq" userId="0ebd299a-6bdf-40d0-b211-3a0092e17bb2" providerId="ADAL" clId="{D2B070E1-24FE-47BF-A477-A40ECFEF92AA}" dt="2021-07-08T12:54:33.083" v="73" actId="47"/>
        <pc:sldMkLst>
          <pc:docMk/>
          <pc:sldMk cId="3000911178" sldId="455"/>
        </pc:sldMkLst>
      </pc:sldChg>
      <pc:sldChg chg="del">
        <pc:chgData name="Raj, Razaq" userId="0ebd299a-6bdf-40d0-b211-3a0092e17bb2" providerId="ADAL" clId="{D2B070E1-24FE-47BF-A477-A40ECFEF92AA}" dt="2021-07-08T12:54:58.021" v="76" actId="47"/>
        <pc:sldMkLst>
          <pc:docMk/>
          <pc:sldMk cId="1160408804" sldId="461"/>
        </pc:sldMkLst>
      </pc:sldChg>
      <pc:sldChg chg="del">
        <pc:chgData name="Raj, Razaq" userId="0ebd299a-6bdf-40d0-b211-3a0092e17bb2" providerId="ADAL" clId="{D2B070E1-24FE-47BF-A477-A40ECFEF92AA}" dt="2021-07-08T12:54:30.687" v="72" actId="47"/>
        <pc:sldMkLst>
          <pc:docMk/>
          <pc:sldMk cId="64107141" sldId="464"/>
        </pc:sldMkLst>
      </pc:sldChg>
      <pc:sldChg chg="del">
        <pc:chgData name="Raj, Razaq" userId="0ebd299a-6bdf-40d0-b211-3a0092e17bb2" providerId="ADAL" clId="{D2B070E1-24FE-47BF-A477-A40ECFEF92AA}" dt="2021-07-08T12:54:35.319" v="74" actId="47"/>
        <pc:sldMkLst>
          <pc:docMk/>
          <pc:sldMk cId="4264987812" sldId="468"/>
        </pc:sldMkLst>
      </pc:sldChg>
      <pc:sldChg chg="del">
        <pc:chgData name="Raj, Razaq" userId="0ebd299a-6bdf-40d0-b211-3a0092e17bb2" providerId="ADAL" clId="{D2B070E1-24FE-47BF-A477-A40ECFEF92AA}" dt="2021-07-08T12:54:37.139" v="75" actId="47"/>
        <pc:sldMkLst>
          <pc:docMk/>
          <pc:sldMk cId="3653203880" sldId="469"/>
        </pc:sldMkLst>
      </pc:sldChg>
      <pc:sldChg chg="del">
        <pc:chgData name="Raj, Razaq" userId="0ebd299a-6bdf-40d0-b211-3a0092e17bb2" providerId="ADAL" clId="{D2B070E1-24FE-47BF-A477-A40ECFEF92AA}" dt="2021-07-08T12:54:58.021" v="76" actId="47"/>
        <pc:sldMkLst>
          <pc:docMk/>
          <pc:sldMk cId="4256751450" sldId="470"/>
        </pc:sldMkLst>
      </pc:sldChg>
      <pc:sldChg chg="del">
        <pc:chgData name="Raj, Razaq" userId="0ebd299a-6bdf-40d0-b211-3a0092e17bb2" providerId="ADAL" clId="{D2B070E1-24FE-47BF-A477-A40ECFEF92AA}" dt="2021-07-08T12:54:58.021" v="76" actId="47"/>
        <pc:sldMkLst>
          <pc:docMk/>
          <pc:sldMk cId="3476220686" sldId="471"/>
        </pc:sldMkLst>
      </pc:sldChg>
      <pc:sldChg chg="del">
        <pc:chgData name="Raj, Razaq" userId="0ebd299a-6bdf-40d0-b211-3a0092e17bb2" providerId="ADAL" clId="{D2B070E1-24FE-47BF-A477-A40ECFEF92AA}" dt="2021-07-08T12:54:58.021" v="76" actId="47"/>
        <pc:sldMkLst>
          <pc:docMk/>
          <pc:sldMk cId="2989613667" sldId="472"/>
        </pc:sldMkLst>
      </pc:sldChg>
      <pc:sldChg chg="addSp delSp modSp new mod modClrScheme chgLayout">
        <pc:chgData name="Raj, Razaq" userId="0ebd299a-6bdf-40d0-b211-3a0092e17bb2" providerId="ADAL" clId="{D2B070E1-24FE-47BF-A477-A40ECFEF92AA}" dt="2021-07-08T12:47:18.910" v="13" actId="26606"/>
        <pc:sldMkLst>
          <pc:docMk/>
          <pc:sldMk cId="945872732" sldId="479"/>
        </pc:sldMkLst>
        <pc:spChg chg="mod">
          <ac:chgData name="Raj, Razaq" userId="0ebd299a-6bdf-40d0-b211-3a0092e17bb2" providerId="ADAL" clId="{D2B070E1-24FE-47BF-A477-A40ECFEF92AA}" dt="2021-07-08T12:47:18.910" v="13" actId="26606"/>
          <ac:spMkLst>
            <pc:docMk/>
            <pc:sldMk cId="945872732" sldId="479"/>
            <ac:spMk id="2" creationId="{CB756923-44B0-4345-B490-FFA2E7B1D199}"/>
          </ac:spMkLst>
        </pc:spChg>
        <pc:spChg chg="del mod">
          <ac:chgData name="Raj, Razaq" userId="0ebd299a-6bdf-40d0-b211-3a0092e17bb2" providerId="ADAL" clId="{D2B070E1-24FE-47BF-A477-A40ECFEF92AA}" dt="2021-07-08T12:47:18.910" v="13" actId="26606"/>
          <ac:spMkLst>
            <pc:docMk/>
            <pc:sldMk cId="945872732" sldId="479"/>
            <ac:spMk id="3" creationId="{B3C43D1B-A859-4AB6-92A4-83255A5FCC70}"/>
          </ac:spMkLst>
        </pc:spChg>
        <pc:graphicFrameChg chg="add">
          <ac:chgData name="Raj, Razaq" userId="0ebd299a-6bdf-40d0-b211-3a0092e17bb2" providerId="ADAL" clId="{D2B070E1-24FE-47BF-A477-A40ECFEF92AA}" dt="2021-07-08T12:47:18.910" v="13" actId="26606"/>
          <ac:graphicFrameMkLst>
            <pc:docMk/>
            <pc:sldMk cId="945872732" sldId="479"/>
            <ac:graphicFrameMk id="5" creationId="{3DBC9DCC-E7FD-4625-8E2E-4A099C5AA957}"/>
          </ac:graphicFrameMkLst>
        </pc:graphicFrameChg>
      </pc:sldChg>
      <pc:sldChg chg="addSp delSp modSp new mod modTransition modClrScheme chgLayout">
        <pc:chgData name="Raj, Razaq" userId="0ebd299a-6bdf-40d0-b211-3a0092e17bb2" providerId="ADAL" clId="{D2B070E1-24FE-47BF-A477-A40ECFEF92AA}" dt="2021-07-08T12:48:53.916" v="31" actId="26606"/>
        <pc:sldMkLst>
          <pc:docMk/>
          <pc:sldMk cId="3908686347" sldId="480"/>
        </pc:sldMkLst>
        <pc:spChg chg="del">
          <ac:chgData name="Raj, Razaq" userId="0ebd299a-6bdf-40d0-b211-3a0092e17bb2" providerId="ADAL" clId="{D2B070E1-24FE-47BF-A477-A40ECFEF92AA}" dt="2021-07-08T12:47:30.653" v="15" actId="26606"/>
          <ac:spMkLst>
            <pc:docMk/>
            <pc:sldMk cId="3908686347" sldId="480"/>
            <ac:spMk id="2" creationId="{B23CA8B3-1595-4CF1-948B-02809E4F7A37}"/>
          </ac:spMkLst>
        </pc:spChg>
        <pc:spChg chg="del">
          <ac:chgData name="Raj, Razaq" userId="0ebd299a-6bdf-40d0-b211-3a0092e17bb2" providerId="ADAL" clId="{D2B070E1-24FE-47BF-A477-A40ECFEF92AA}" dt="2021-07-08T12:47:30.653" v="15" actId="26606"/>
          <ac:spMkLst>
            <pc:docMk/>
            <pc:sldMk cId="3908686347" sldId="480"/>
            <ac:spMk id="3" creationId="{CF304083-FF9C-423B-A041-7312316C3DFE}"/>
          </ac:spMkLst>
        </pc:spChg>
        <pc:spChg chg="add del mod">
          <ac:chgData name="Raj, Razaq" userId="0ebd299a-6bdf-40d0-b211-3a0092e17bb2" providerId="ADAL" clId="{D2B070E1-24FE-47BF-A477-A40ECFEF92AA}" dt="2021-07-08T12:47:56.323" v="22" actId="26606"/>
          <ac:spMkLst>
            <pc:docMk/>
            <pc:sldMk cId="3908686347" sldId="480"/>
            <ac:spMk id="4" creationId="{CBF57BFA-523E-473C-976B-E63371B4FDA1}"/>
          </ac:spMkLst>
        </pc:spChg>
        <pc:spChg chg="add mod">
          <ac:chgData name="Raj, Razaq" userId="0ebd299a-6bdf-40d0-b211-3a0092e17bb2" providerId="ADAL" clId="{D2B070E1-24FE-47BF-A477-A40ECFEF92AA}" dt="2021-07-08T12:48:53.916" v="31" actId="26606"/>
          <ac:spMkLst>
            <pc:docMk/>
            <pc:sldMk cId="3908686347" sldId="480"/>
            <ac:spMk id="8" creationId="{316109CC-E5B7-444D-8AFC-0BCC11178E9D}"/>
          </ac:spMkLst>
        </pc:spChg>
        <pc:spChg chg="add del mod">
          <ac:chgData name="Raj, Razaq" userId="0ebd299a-6bdf-40d0-b211-3a0092e17bb2" providerId="ADAL" clId="{D2B070E1-24FE-47BF-A477-A40ECFEF92AA}" dt="2021-07-08T12:47:54.044" v="21"/>
          <ac:spMkLst>
            <pc:docMk/>
            <pc:sldMk cId="3908686347" sldId="480"/>
            <ac:spMk id="10" creationId="{1176D646-596E-4417-A69A-468DEDD03A96}"/>
          </ac:spMkLst>
        </pc:spChg>
        <pc:spChg chg="add del mod">
          <ac:chgData name="Raj, Razaq" userId="0ebd299a-6bdf-40d0-b211-3a0092e17bb2" providerId="ADAL" clId="{D2B070E1-24FE-47BF-A477-A40ECFEF92AA}" dt="2021-07-08T12:48:33.321" v="28" actId="26606"/>
          <ac:spMkLst>
            <pc:docMk/>
            <pc:sldMk cId="3908686347" sldId="480"/>
            <ac:spMk id="13" creationId="{28C62B44-C446-4AC8-9B70-02F6AFA010EB}"/>
          </ac:spMkLst>
        </pc:spChg>
        <pc:spChg chg="add del mod">
          <ac:chgData name="Raj, Razaq" userId="0ebd299a-6bdf-40d0-b211-3a0092e17bb2" providerId="ADAL" clId="{D2B070E1-24FE-47BF-A477-A40ECFEF92AA}" dt="2021-07-08T12:48:26.792" v="25" actId="26606"/>
          <ac:spMkLst>
            <pc:docMk/>
            <pc:sldMk cId="3908686347" sldId="480"/>
            <ac:spMk id="19" creationId="{B3A9BC22-4B52-4615-A711-C4D26AD2A16B}"/>
          </ac:spMkLst>
        </pc:spChg>
        <pc:spChg chg="add del mod">
          <ac:chgData name="Raj, Razaq" userId="0ebd299a-6bdf-40d0-b211-3a0092e17bb2" providerId="ADAL" clId="{D2B070E1-24FE-47BF-A477-A40ECFEF92AA}" dt="2021-07-08T12:48:26.792" v="25" actId="26606"/>
          <ac:spMkLst>
            <pc:docMk/>
            <pc:sldMk cId="3908686347" sldId="480"/>
            <ac:spMk id="21" creationId="{AB980B2D-E654-4315-A0C8-ECBB2163FA12}"/>
          </ac:spMkLst>
        </pc:spChg>
        <pc:spChg chg="add del mod">
          <ac:chgData name="Raj, Razaq" userId="0ebd299a-6bdf-40d0-b211-3a0092e17bb2" providerId="ADAL" clId="{D2B070E1-24FE-47BF-A477-A40ECFEF92AA}" dt="2021-07-08T12:48:26.792" v="25" actId="26606"/>
          <ac:spMkLst>
            <pc:docMk/>
            <pc:sldMk cId="3908686347" sldId="480"/>
            <ac:spMk id="23" creationId="{11648806-573B-45B1-88B5-9B4D6DF5AAE5}"/>
          </ac:spMkLst>
        </pc:spChg>
        <pc:spChg chg="add del mod">
          <ac:chgData name="Raj, Razaq" userId="0ebd299a-6bdf-40d0-b211-3a0092e17bb2" providerId="ADAL" clId="{D2B070E1-24FE-47BF-A477-A40ECFEF92AA}" dt="2021-07-08T12:48:33.259" v="27" actId="26606"/>
          <ac:spMkLst>
            <pc:docMk/>
            <pc:sldMk cId="3908686347" sldId="480"/>
            <ac:spMk id="25" creationId="{1C731125-C7B4-4297-AB8D-D4D6E5E026B0}"/>
          </ac:spMkLst>
        </pc:spChg>
        <pc:spChg chg="add del mod">
          <ac:chgData name="Raj, Razaq" userId="0ebd299a-6bdf-40d0-b211-3a0092e17bb2" providerId="ADAL" clId="{D2B070E1-24FE-47BF-A477-A40ECFEF92AA}" dt="2021-07-08T12:48:46.162" v="30" actId="478"/>
          <ac:spMkLst>
            <pc:docMk/>
            <pc:sldMk cId="3908686347" sldId="480"/>
            <ac:spMk id="28" creationId="{2B38041D-EC42-4605-910D-D14B3C454FAC}"/>
          </ac:spMkLst>
        </pc:spChg>
        <pc:spChg chg="add del mod">
          <ac:chgData name="Raj, Razaq" userId="0ebd299a-6bdf-40d0-b211-3a0092e17bb2" providerId="ADAL" clId="{D2B070E1-24FE-47BF-A477-A40ECFEF92AA}" dt="2021-07-08T12:48:41.955" v="29" actId="478"/>
          <ac:spMkLst>
            <pc:docMk/>
            <pc:sldMk cId="3908686347" sldId="480"/>
            <ac:spMk id="29" creationId="{BB5E63A7-E2E8-4055-A557-805B850899DA}"/>
          </ac:spMkLst>
        </pc:spChg>
        <pc:spChg chg="add del mod">
          <ac:chgData name="Raj, Razaq" userId="0ebd299a-6bdf-40d0-b211-3a0092e17bb2" providerId="ADAL" clId="{D2B070E1-24FE-47BF-A477-A40ECFEF92AA}" dt="2021-07-08T12:48:53.916" v="31" actId="26606"/>
          <ac:spMkLst>
            <pc:docMk/>
            <pc:sldMk cId="3908686347" sldId="480"/>
            <ac:spMk id="30" creationId="{3370E987-7979-49AB-8C29-7E6D43B0DADB}"/>
          </ac:spMkLst>
        </pc:spChg>
        <pc:graphicFrameChg chg="add del mod">
          <ac:chgData name="Raj, Razaq" userId="0ebd299a-6bdf-40d0-b211-3a0092e17bb2" providerId="ADAL" clId="{D2B070E1-24FE-47BF-A477-A40ECFEF92AA}" dt="2021-07-08T12:48:26.792" v="25" actId="26606"/>
          <ac:graphicFrameMkLst>
            <pc:docMk/>
            <pc:sldMk cId="3908686347" sldId="480"/>
            <ac:graphicFrameMk id="15" creationId="{1D01DFBB-A427-46C8-BE92-0C62E2178164}"/>
          </ac:graphicFrameMkLst>
        </pc:graphicFrameChg>
        <pc:graphicFrameChg chg="add del mod">
          <ac:chgData name="Raj, Razaq" userId="0ebd299a-6bdf-40d0-b211-3a0092e17bb2" providerId="ADAL" clId="{D2B070E1-24FE-47BF-A477-A40ECFEF92AA}" dt="2021-07-08T12:48:33.259" v="27" actId="26606"/>
          <ac:graphicFrameMkLst>
            <pc:docMk/>
            <pc:sldMk cId="3908686347" sldId="480"/>
            <ac:graphicFrameMk id="26" creationId="{6C560F56-3CC6-4841-AA7B-642E3D395DE7}"/>
          </ac:graphicFrameMkLst>
        </pc:graphicFrameChg>
        <pc:graphicFrameChg chg="add mod modGraphic">
          <ac:chgData name="Raj, Razaq" userId="0ebd299a-6bdf-40d0-b211-3a0092e17bb2" providerId="ADAL" clId="{D2B070E1-24FE-47BF-A477-A40ECFEF92AA}" dt="2021-07-08T12:48:53.916" v="31" actId="26606"/>
          <ac:graphicFrameMkLst>
            <pc:docMk/>
            <pc:sldMk cId="3908686347" sldId="480"/>
            <ac:graphicFrameMk id="31" creationId="{ABE98167-90C7-4DC4-A977-1A16B32B9F7B}"/>
          </ac:graphicFrameMkLst>
        </pc:graphicFrameChg>
      </pc:sldChg>
      <pc:sldChg chg="new del">
        <pc:chgData name="Raj, Razaq" userId="0ebd299a-6bdf-40d0-b211-3a0092e17bb2" providerId="ADAL" clId="{D2B070E1-24FE-47BF-A477-A40ECFEF92AA}" dt="2021-07-08T12:54:28.123" v="71" actId="47"/>
        <pc:sldMkLst>
          <pc:docMk/>
          <pc:sldMk cId="144391781" sldId="481"/>
        </pc:sldMkLst>
      </pc:sldChg>
      <pc:sldChg chg="addSp delSp modSp new mod modTransition modClrScheme chgLayout">
        <pc:chgData name="Raj, Razaq" userId="0ebd299a-6bdf-40d0-b211-3a0092e17bb2" providerId="ADAL" clId="{D2B070E1-24FE-47BF-A477-A40ECFEF92AA}" dt="2021-07-08T12:54:16.829" v="70" actId="26606"/>
        <pc:sldMkLst>
          <pc:docMk/>
          <pc:sldMk cId="96300495" sldId="482"/>
        </pc:sldMkLst>
        <pc:spChg chg="mod">
          <ac:chgData name="Raj, Razaq" userId="0ebd299a-6bdf-40d0-b211-3a0092e17bb2" providerId="ADAL" clId="{D2B070E1-24FE-47BF-A477-A40ECFEF92AA}" dt="2021-07-08T12:54:16.829" v="70" actId="26606"/>
          <ac:spMkLst>
            <pc:docMk/>
            <pc:sldMk cId="96300495" sldId="482"/>
            <ac:spMk id="2" creationId="{CDBDEB67-335F-46A0-A8B6-2BA20BE43F68}"/>
          </ac:spMkLst>
        </pc:spChg>
        <pc:spChg chg="del">
          <ac:chgData name="Raj, Razaq" userId="0ebd299a-6bdf-40d0-b211-3a0092e17bb2" providerId="ADAL" clId="{D2B070E1-24FE-47BF-A477-A40ECFEF92AA}" dt="2021-07-08T12:50:23.760" v="46"/>
          <ac:spMkLst>
            <pc:docMk/>
            <pc:sldMk cId="96300495" sldId="482"/>
            <ac:spMk id="3" creationId="{F8F1636C-8D5E-4826-90C1-B07EBCA68E9C}"/>
          </ac:spMkLst>
        </pc:spChg>
        <pc:spChg chg="add del mod">
          <ac:chgData name="Raj, Razaq" userId="0ebd299a-6bdf-40d0-b211-3a0092e17bb2" providerId="ADAL" clId="{D2B070E1-24FE-47BF-A477-A40ECFEF92AA}" dt="2021-07-08T12:50:25.901" v="47" actId="26606"/>
          <ac:spMkLst>
            <pc:docMk/>
            <pc:sldMk cId="96300495" sldId="482"/>
            <ac:spMk id="4" creationId="{5423EC99-8CFE-4BE7-A5B6-1541F984E1A4}"/>
          </ac:spMkLst>
        </pc:spChg>
        <pc:spChg chg="add del mod ord">
          <ac:chgData name="Raj, Razaq" userId="0ebd299a-6bdf-40d0-b211-3a0092e17bb2" providerId="ADAL" clId="{D2B070E1-24FE-47BF-A477-A40ECFEF92AA}" dt="2021-07-08T12:54:05.685" v="68" actId="26606"/>
          <ac:spMkLst>
            <pc:docMk/>
            <pc:sldMk cId="96300495" sldId="482"/>
            <ac:spMk id="9" creationId="{7FE4E8F2-2D30-4BFD-90A5-F4DB64CFEA8E}"/>
          </ac:spMkLst>
        </pc:spChg>
        <pc:spChg chg="add del mod">
          <ac:chgData name="Raj, Razaq" userId="0ebd299a-6bdf-40d0-b211-3a0092e17bb2" providerId="ADAL" clId="{D2B070E1-24FE-47BF-A477-A40ECFEF92AA}" dt="2021-07-08T12:54:16.829" v="70" actId="26606"/>
          <ac:spMkLst>
            <pc:docMk/>
            <pc:sldMk cId="96300495" sldId="482"/>
            <ac:spMk id="15" creationId="{4465C3C7-11AE-4A9E-AA15-B470A6D4BAE9}"/>
          </ac:spMkLst>
        </pc:spChg>
        <pc:spChg chg="add del mod">
          <ac:chgData name="Raj, Razaq" userId="0ebd299a-6bdf-40d0-b211-3a0092e17bb2" providerId="ADAL" clId="{D2B070E1-24FE-47BF-A477-A40ECFEF92AA}" dt="2021-07-08T12:54:13.603" v="69" actId="478"/>
          <ac:spMkLst>
            <pc:docMk/>
            <pc:sldMk cId="96300495" sldId="482"/>
            <ac:spMk id="17" creationId="{473C0392-F7C7-4BF0-B90B-50FB19519801}"/>
          </ac:spMkLst>
        </pc:spChg>
        <pc:spChg chg="add del mod">
          <ac:chgData name="Raj, Razaq" userId="0ebd299a-6bdf-40d0-b211-3a0092e17bb2" providerId="ADAL" clId="{D2B070E1-24FE-47BF-A477-A40ECFEF92AA}" dt="2021-07-08T12:54:16.829" v="70" actId="26606"/>
          <ac:spMkLst>
            <pc:docMk/>
            <pc:sldMk cId="96300495" sldId="482"/>
            <ac:spMk id="19" creationId="{1197D5AE-5A38-445A-BC8E-D8093E13B46B}"/>
          </ac:spMkLst>
        </pc:spChg>
        <pc:graphicFrameChg chg="add mod modGraphic">
          <ac:chgData name="Raj, Razaq" userId="0ebd299a-6bdf-40d0-b211-3a0092e17bb2" providerId="ADAL" clId="{D2B070E1-24FE-47BF-A477-A40ECFEF92AA}" dt="2021-07-08T12:54:16.829" v="70" actId="26606"/>
          <ac:graphicFrameMkLst>
            <pc:docMk/>
            <pc:sldMk cId="96300495" sldId="482"/>
            <ac:graphicFrameMk id="11" creationId="{69DFCCF4-D6BA-4A49-9B13-F923F103B1F4}"/>
          </ac:graphicFrameMkLst>
        </pc:graphicFrameChg>
      </pc:sldChg>
    </pc:docChg>
  </pc:docChgLst>
  <pc:docChgLst>
    <pc:chgData name="Sally North" userId="52e2d7fe0a4c5456" providerId="LiveId" clId="{D0252018-CDF3-4711-AE2D-BC4FAD8A7E61}"/>
    <pc:docChg chg="custSel modSld modMainMaster">
      <pc:chgData name="Sally North" userId="52e2d7fe0a4c5456" providerId="LiveId" clId="{D0252018-CDF3-4711-AE2D-BC4FAD8A7E61}" dt="2022-03-16T14:19:42.027" v="11"/>
      <pc:docMkLst>
        <pc:docMk/>
      </pc:docMkLst>
      <pc:sldChg chg="addSp delSp modSp mod">
        <pc:chgData name="Sally North" userId="52e2d7fe0a4c5456" providerId="LiveId" clId="{D0252018-CDF3-4711-AE2D-BC4FAD8A7E61}" dt="2022-03-16T14:19:35.279" v="10" actId="1076"/>
        <pc:sldMkLst>
          <pc:docMk/>
          <pc:sldMk cId="3168038342" sldId="426"/>
        </pc:sldMkLst>
        <pc:spChg chg="mod">
          <ac:chgData name="Sally North" userId="52e2d7fe0a4c5456" providerId="LiveId" clId="{D0252018-CDF3-4711-AE2D-BC4FAD8A7E61}" dt="2022-03-16T14:19:15.151" v="4" actId="20577"/>
          <ac:spMkLst>
            <pc:docMk/>
            <pc:sldMk cId="3168038342" sldId="426"/>
            <ac:spMk id="8" creationId="{00000000-0000-0000-0000-000000000000}"/>
          </ac:spMkLst>
        </pc:spChg>
        <pc:picChg chg="add mod">
          <ac:chgData name="Sally North" userId="52e2d7fe0a4c5456" providerId="LiveId" clId="{D0252018-CDF3-4711-AE2D-BC4FAD8A7E61}" dt="2022-03-16T14:19:35.279" v="10" actId="1076"/>
          <ac:picMkLst>
            <pc:docMk/>
            <pc:sldMk cId="3168038342" sldId="426"/>
            <ac:picMk id="3" creationId="{2A88DD2E-6B04-4B0F-8737-125D27A623C7}"/>
          </ac:picMkLst>
        </pc:picChg>
        <pc:picChg chg="del">
          <ac:chgData name="Sally North" userId="52e2d7fe0a4c5456" providerId="LiveId" clId="{D0252018-CDF3-4711-AE2D-BC4FAD8A7E61}" dt="2022-03-16T14:19:12.458" v="0" actId="478"/>
          <ac:picMkLst>
            <pc:docMk/>
            <pc:sldMk cId="3168038342" sldId="426"/>
            <ac:picMk id="1026" creationId="{00000000-0000-0000-0000-000000000000}"/>
          </ac:picMkLst>
        </pc:picChg>
      </pc:sldChg>
      <pc:sldMasterChg chg="modSldLayout">
        <pc:chgData name="Sally North" userId="52e2d7fe0a4c5456" providerId="LiveId" clId="{D0252018-CDF3-4711-AE2D-BC4FAD8A7E61}" dt="2022-03-16T14:19:42.027" v="11"/>
        <pc:sldMasterMkLst>
          <pc:docMk/>
          <pc:sldMasterMk cId="862979560" sldId="2147483676"/>
        </pc:sldMasterMkLst>
        <pc:sldLayoutChg chg="addSp modSp">
          <pc:chgData name="Sally North" userId="52e2d7fe0a4c5456" providerId="LiveId" clId="{D0252018-CDF3-4711-AE2D-BC4FAD8A7E61}" dt="2022-03-16T14:19:42.027" v="11"/>
          <pc:sldLayoutMkLst>
            <pc:docMk/>
            <pc:sldMasterMk cId="862979560" sldId="2147483676"/>
            <pc:sldLayoutMk cId="1373367627" sldId="2147483678"/>
          </pc:sldLayoutMkLst>
          <pc:spChg chg="add mod">
            <ac:chgData name="Sally North" userId="52e2d7fe0a4c5456" providerId="LiveId" clId="{D0252018-CDF3-4711-AE2D-BC4FAD8A7E61}" dt="2022-03-16T14:19:42.027" v="11"/>
            <ac:spMkLst>
              <pc:docMk/>
              <pc:sldMasterMk cId="862979560" sldId="2147483676"/>
              <pc:sldLayoutMk cId="1373367627" sldId="2147483678"/>
              <ac:spMk id="4" creationId="{3CB2C4EA-161E-4214-B0A0-83355A0DDB58}"/>
            </ac:spMkLst>
          </pc:spChg>
          <pc:picChg chg="add mod">
            <ac:chgData name="Sally North" userId="52e2d7fe0a4c5456" providerId="LiveId" clId="{D0252018-CDF3-4711-AE2D-BC4FAD8A7E61}" dt="2022-03-16T14:19:42.027" v="11"/>
            <ac:picMkLst>
              <pc:docMk/>
              <pc:sldMasterMk cId="862979560" sldId="2147483676"/>
              <pc:sldLayoutMk cId="1373367627" sldId="2147483678"/>
              <ac:picMk id="5" creationId="{53BA6AB9-32DA-4C20-A09D-8E401883C29D}"/>
            </ac:picMkLst>
          </pc:picChg>
        </pc:sldLayoutChg>
      </pc:sldMasterChg>
    </pc:docChg>
  </pc:docChgLst>
</pc:chgInfo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CBFAFC-68D4-4AF1-96E6-BF9A56A08CDA}" type="doc">
      <dgm:prSet loTypeId="urn:microsoft.com/office/officeart/2005/8/layout/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FEF296-A57C-4E9F-A38E-299BDFA94C66}">
      <dgm:prSet/>
      <dgm:spPr/>
      <dgm:t>
        <a:bodyPr/>
        <a:lstStyle/>
        <a:p>
          <a:r>
            <a:rPr lang="en-GB" b="1" dirty="0">
              <a:solidFill>
                <a:srgbClr val="FFFF00"/>
              </a:solidFill>
            </a:rPr>
            <a:t>Ticketmaster (2019, p.29) stated that: </a:t>
          </a:r>
          <a:endParaRPr lang="en-US" dirty="0">
            <a:solidFill>
              <a:srgbClr val="FFFF00"/>
            </a:solidFill>
          </a:endParaRPr>
        </a:p>
      </dgm:t>
    </dgm:pt>
    <dgm:pt modelId="{2956B0EE-176D-4E05-87BE-5363FD4003EF}" type="parTrans" cxnId="{A465D666-D4EE-490E-8666-106484273514}">
      <dgm:prSet/>
      <dgm:spPr/>
      <dgm:t>
        <a:bodyPr/>
        <a:lstStyle/>
        <a:p>
          <a:endParaRPr lang="en-US"/>
        </a:p>
      </dgm:t>
    </dgm:pt>
    <dgm:pt modelId="{83A11168-33CB-4B09-879B-6926124FD0CF}" type="sibTrans" cxnId="{A465D666-D4EE-490E-8666-106484273514}">
      <dgm:prSet/>
      <dgm:spPr/>
      <dgm:t>
        <a:bodyPr/>
        <a:lstStyle/>
        <a:p>
          <a:endParaRPr lang="en-US"/>
        </a:p>
      </dgm:t>
    </dgm:pt>
    <dgm:pt modelId="{078DBF61-9532-430F-9395-B742615F092D}">
      <dgm:prSet/>
      <dgm:spPr/>
      <dgm:t>
        <a:bodyPr/>
        <a:lstStyle/>
        <a:p>
          <a:r>
            <a:rPr lang="en-GB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“It’s encouraging to see that there is openness amongst festival-goers to engage with sponsors. Despite the majority being neutral towards sponsors, two in five believe that sponsorship is a great way for brands to promote their products and services, with 24% going as far as to say that visiting sponsor areas are an important part of the experience.”</a:t>
          </a:r>
          <a:endParaRPr lang="en-US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503819-8674-44FD-8FFF-F0359C97A7C7}" type="parTrans" cxnId="{A209CDB7-04A9-4C79-8260-529D8FA9B1AC}">
      <dgm:prSet/>
      <dgm:spPr/>
      <dgm:t>
        <a:bodyPr/>
        <a:lstStyle/>
        <a:p>
          <a:endParaRPr lang="en-US"/>
        </a:p>
      </dgm:t>
    </dgm:pt>
    <dgm:pt modelId="{C11C0219-9FC6-4B97-8799-834D4E791A37}" type="sibTrans" cxnId="{A209CDB7-04A9-4C79-8260-529D8FA9B1AC}">
      <dgm:prSet/>
      <dgm:spPr/>
      <dgm:t>
        <a:bodyPr/>
        <a:lstStyle/>
        <a:p>
          <a:endParaRPr lang="en-US"/>
        </a:p>
      </dgm:t>
    </dgm:pt>
    <dgm:pt modelId="{FDB1B6F1-8FEB-4C03-ABA5-87AC711AD7FC}" type="pres">
      <dgm:prSet presAssocID="{7FCBFAFC-68D4-4AF1-96E6-BF9A56A08CDA}" presName="Name0" presStyleCnt="0">
        <dgm:presLayoutVars>
          <dgm:dir/>
          <dgm:animLvl val="lvl"/>
          <dgm:resizeHandles val="exact"/>
        </dgm:presLayoutVars>
      </dgm:prSet>
      <dgm:spPr/>
    </dgm:pt>
    <dgm:pt modelId="{939DDABB-EECF-47FD-A80F-C8B5BFFF2A5F}" type="pres">
      <dgm:prSet presAssocID="{078DBF61-9532-430F-9395-B742615F092D}" presName="boxAndChildren" presStyleCnt="0"/>
      <dgm:spPr/>
    </dgm:pt>
    <dgm:pt modelId="{A9C861FB-516E-47A9-8905-C9BE43840745}" type="pres">
      <dgm:prSet presAssocID="{078DBF61-9532-430F-9395-B742615F092D}" presName="parentTextBox" presStyleLbl="node1" presStyleIdx="0" presStyleCnt="2"/>
      <dgm:spPr/>
    </dgm:pt>
    <dgm:pt modelId="{92116F9D-2C4D-4EFE-8E21-89C9C36782C2}" type="pres">
      <dgm:prSet presAssocID="{83A11168-33CB-4B09-879B-6926124FD0CF}" presName="sp" presStyleCnt="0"/>
      <dgm:spPr/>
    </dgm:pt>
    <dgm:pt modelId="{2650E743-5033-47DF-9F31-1A1810C5A9E8}" type="pres">
      <dgm:prSet presAssocID="{5AFEF296-A57C-4E9F-A38E-299BDFA94C66}" presName="arrowAndChildren" presStyleCnt="0"/>
      <dgm:spPr/>
    </dgm:pt>
    <dgm:pt modelId="{FBF2861A-D9E0-4A32-A30C-776345BC1780}" type="pres">
      <dgm:prSet presAssocID="{5AFEF296-A57C-4E9F-A38E-299BDFA94C66}" presName="parentTextArrow" presStyleLbl="node1" presStyleIdx="1" presStyleCnt="2" custScaleY="42450"/>
      <dgm:spPr/>
    </dgm:pt>
  </dgm:ptLst>
  <dgm:cxnLst>
    <dgm:cxn modelId="{E70A4814-0BFA-4A31-B90D-AB83D31E46D7}" type="presOf" srcId="{7FCBFAFC-68D4-4AF1-96E6-BF9A56A08CDA}" destId="{FDB1B6F1-8FEB-4C03-ABA5-87AC711AD7FC}" srcOrd="0" destOrd="0" presId="urn:microsoft.com/office/officeart/2005/8/layout/process4"/>
    <dgm:cxn modelId="{A465D666-D4EE-490E-8666-106484273514}" srcId="{7FCBFAFC-68D4-4AF1-96E6-BF9A56A08CDA}" destId="{5AFEF296-A57C-4E9F-A38E-299BDFA94C66}" srcOrd="0" destOrd="0" parTransId="{2956B0EE-176D-4E05-87BE-5363FD4003EF}" sibTransId="{83A11168-33CB-4B09-879B-6926124FD0CF}"/>
    <dgm:cxn modelId="{A209CDB7-04A9-4C79-8260-529D8FA9B1AC}" srcId="{7FCBFAFC-68D4-4AF1-96E6-BF9A56A08CDA}" destId="{078DBF61-9532-430F-9395-B742615F092D}" srcOrd="1" destOrd="0" parTransId="{5C503819-8674-44FD-8FFF-F0359C97A7C7}" sibTransId="{C11C0219-9FC6-4B97-8799-834D4E791A37}"/>
    <dgm:cxn modelId="{E01BEDB8-C82D-4FC1-86B4-4E1D2D99BDBE}" type="presOf" srcId="{078DBF61-9532-430F-9395-B742615F092D}" destId="{A9C861FB-516E-47A9-8905-C9BE43840745}" srcOrd="0" destOrd="0" presId="urn:microsoft.com/office/officeart/2005/8/layout/process4"/>
    <dgm:cxn modelId="{B7B968E3-E296-49B8-B24D-AE710E716FB4}" type="presOf" srcId="{5AFEF296-A57C-4E9F-A38E-299BDFA94C66}" destId="{FBF2861A-D9E0-4A32-A30C-776345BC1780}" srcOrd="0" destOrd="0" presId="urn:microsoft.com/office/officeart/2005/8/layout/process4"/>
    <dgm:cxn modelId="{933B80CB-B47A-49F1-9650-B0303D151C11}" type="presParOf" srcId="{FDB1B6F1-8FEB-4C03-ABA5-87AC711AD7FC}" destId="{939DDABB-EECF-47FD-A80F-C8B5BFFF2A5F}" srcOrd="0" destOrd="0" presId="urn:microsoft.com/office/officeart/2005/8/layout/process4"/>
    <dgm:cxn modelId="{C8550686-5F5F-4088-BE99-EC2C6F676123}" type="presParOf" srcId="{939DDABB-EECF-47FD-A80F-C8B5BFFF2A5F}" destId="{A9C861FB-516E-47A9-8905-C9BE43840745}" srcOrd="0" destOrd="0" presId="urn:microsoft.com/office/officeart/2005/8/layout/process4"/>
    <dgm:cxn modelId="{AC7FB9ED-C3BF-4808-818B-AFDD2F8C8937}" type="presParOf" srcId="{FDB1B6F1-8FEB-4C03-ABA5-87AC711AD7FC}" destId="{92116F9D-2C4D-4EFE-8E21-89C9C36782C2}" srcOrd="1" destOrd="0" presId="urn:microsoft.com/office/officeart/2005/8/layout/process4"/>
    <dgm:cxn modelId="{7494531F-9FAC-447A-854C-9A6FC4B2BABA}" type="presParOf" srcId="{FDB1B6F1-8FEB-4C03-ABA5-87AC711AD7FC}" destId="{2650E743-5033-47DF-9F31-1A1810C5A9E8}" srcOrd="2" destOrd="0" presId="urn:microsoft.com/office/officeart/2005/8/layout/process4"/>
    <dgm:cxn modelId="{1B55829D-C65D-4D1A-9406-39FF99217F3D}" type="presParOf" srcId="{2650E743-5033-47DF-9F31-1A1810C5A9E8}" destId="{FBF2861A-D9E0-4A32-A30C-776345BC178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588F45-FC33-42EE-8907-DF8CF72C00BC}" type="doc">
      <dgm:prSet loTypeId="urn:microsoft.com/office/officeart/2005/8/layout/vProcess5" loCatId="process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F0BDB9E2-8A4E-412E-BBE7-5D7D584F06F1}">
      <dgm:prSet/>
      <dgm:spPr/>
      <dgm:t>
        <a:bodyPr/>
        <a:lstStyle/>
        <a:p>
          <a:r>
            <a:rPr lang="en-GB"/>
            <a:t>Events and festivals offer a greater opportunity for businesses to access a unique group of audience who are enjoying the experience of live event. </a:t>
          </a:r>
          <a:endParaRPr lang="en-US"/>
        </a:p>
      </dgm:t>
    </dgm:pt>
    <dgm:pt modelId="{1400CDF2-BDC3-4F0F-BDE2-BA17BE89B5AF}" type="parTrans" cxnId="{E2946DD0-53D5-44E8-8250-66A495E2FD8B}">
      <dgm:prSet/>
      <dgm:spPr/>
      <dgm:t>
        <a:bodyPr/>
        <a:lstStyle/>
        <a:p>
          <a:endParaRPr lang="en-US"/>
        </a:p>
      </dgm:t>
    </dgm:pt>
    <dgm:pt modelId="{066E0A9F-1933-464E-91BC-1150AD445411}" type="sibTrans" cxnId="{E2946DD0-53D5-44E8-8250-66A495E2FD8B}">
      <dgm:prSet/>
      <dgm:spPr/>
      <dgm:t>
        <a:bodyPr/>
        <a:lstStyle/>
        <a:p>
          <a:endParaRPr lang="en-US"/>
        </a:p>
      </dgm:t>
    </dgm:pt>
    <dgm:pt modelId="{4B62F2C6-5787-41D8-AB1C-E9A46841AC34}">
      <dgm:prSet/>
      <dgm:spPr/>
      <dgm:t>
        <a:bodyPr/>
        <a:lstStyle/>
        <a:p>
          <a:r>
            <a:rPr lang="en-GB"/>
            <a:t>By sponsoring the event, it does offer complete access and association with the target audience and long-term brand image and admiration. </a:t>
          </a:r>
          <a:endParaRPr lang="en-US"/>
        </a:p>
      </dgm:t>
    </dgm:pt>
    <dgm:pt modelId="{86EB1AF6-30FE-4CC2-B563-B56436BAC234}" type="parTrans" cxnId="{E8EF211E-CC6D-4EA3-8A89-C01DBBB0A209}">
      <dgm:prSet/>
      <dgm:spPr/>
      <dgm:t>
        <a:bodyPr/>
        <a:lstStyle/>
        <a:p>
          <a:endParaRPr lang="en-US"/>
        </a:p>
      </dgm:t>
    </dgm:pt>
    <dgm:pt modelId="{AFD55A8B-A51D-4A24-BB22-31584B6F53E0}" type="sibTrans" cxnId="{E8EF211E-CC6D-4EA3-8A89-C01DBBB0A209}">
      <dgm:prSet/>
      <dgm:spPr/>
      <dgm:t>
        <a:bodyPr/>
        <a:lstStyle/>
        <a:p>
          <a:endParaRPr lang="en-US"/>
        </a:p>
      </dgm:t>
    </dgm:pt>
    <dgm:pt modelId="{0BC2F988-36A3-4130-BD2E-E9575EB61F07}">
      <dgm:prSet/>
      <dgm:spPr/>
      <dgm:t>
        <a:bodyPr/>
        <a:lstStyle/>
        <a:p>
          <a:r>
            <a:rPr lang="en-GB"/>
            <a:t>Event Sponsorship is a unique method for the brand managers to take advantage of increasing the visibility of their brand and events provide a valuable prospect to capture the target market. </a:t>
          </a:r>
          <a:endParaRPr lang="en-US"/>
        </a:p>
      </dgm:t>
    </dgm:pt>
    <dgm:pt modelId="{4584A854-9A1D-4CDD-A251-702F7061131C}" type="parTrans" cxnId="{08663128-512A-41A5-A068-9A0D7028D985}">
      <dgm:prSet/>
      <dgm:spPr/>
      <dgm:t>
        <a:bodyPr/>
        <a:lstStyle/>
        <a:p>
          <a:endParaRPr lang="en-US"/>
        </a:p>
      </dgm:t>
    </dgm:pt>
    <dgm:pt modelId="{393E3C5F-5D57-40A8-9EA1-A2918D145DC0}" type="sibTrans" cxnId="{08663128-512A-41A5-A068-9A0D7028D985}">
      <dgm:prSet/>
      <dgm:spPr/>
      <dgm:t>
        <a:bodyPr/>
        <a:lstStyle/>
        <a:p>
          <a:endParaRPr lang="en-US"/>
        </a:p>
      </dgm:t>
    </dgm:pt>
    <dgm:pt modelId="{39CDB6F9-2495-40C3-A723-C0506E5E86B2}" type="pres">
      <dgm:prSet presAssocID="{0C588F45-FC33-42EE-8907-DF8CF72C00BC}" presName="outerComposite" presStyleCnt="0">
        <dgm:presLayoutVars>
          <dgm:chMax val="5"/>
          <dgm:dir/>
          <dgm:resizeHandles val="exact"/>
        </dgm:presLayoutVars>
      </dgm:prSet>
      <dgm:spPr/>
    </dgm:pt>
    <dgm:pt modelId="{5C64E0C5-7147-4EE8-9E03-2CB576763B7C}" type="pres">
      <dgm:prSet presAssocID="{0C588F45-FC33-42EE-8907-DF8CF72C00BC}" presName="dummyMaxCanvas" presStyleCnt="0">
        <dgm:presLayoutVars/>
      </dgm:prSet>
      <dgm:spPr/>
    </dgm:pt>
    <dgm:pt modelId="{FCE5CE06-25E6-4516-8001-FF8AC9A4B767}" type="pres">
      <dgm:prSet presAssocID="{0C588F45-FC33-42EE-8907-DF8CF72C00BC}" presName="ThreeNodes_1" presStyleLbl="node1" presStyleIdx="0" presStyleCnt="3">
        <dgm:presLayoutVars>
          <dgm:bulletEnabled val="1"/>
        </dgm:presLayoutVars>
      </dgm:prSet>
      <dgm:spPr/>
    </dgm:pt>
    <dgm:pt modelId="{F5868911-808A-4006-BF5E-41820CBC4077}" type="pres">
      <dgm:prSet presAssocID="{0C588F45-FC33-42EE-8907-DF8CF72C00BC}" presName="ThreeNodes_2" presStyleLbl="node1" presStyleIdx="1" presStyleCnt="3">
        <dgm:presLayoutVars>
          <dgm:bulletEnabled val="1"/>
        </dgm:presLayoutVars>
      </dgm:prSet>
      <dgm:spPr/>
    </dgm:pt>
    <dgm:pt modelId="{BA586356-12C4-425E-9537-08A6D996E59F}" type="pres">
      <dgm:prSet presAssocID="{0C588F45-FC33-42EE-8907-DF8CF72C00BC}" presName="ThreeNodes_3" presStyleLbl="node1" presStyleIdx="2" presStyleCnt="3">
        <dgm:presLayoutVars>
          <dgm:bulletEnabled val="1"/>
        </dgm:presLayoutVars>
      </dgm:prSet>
      <dgm:spPr/>
    </dgm:pt>
    <dgm:pt modelId="{907380A2-239E-41B9-93D3-CEC5CCBD7EBA}" type="pres">
      <dgm:prSet presAssocID="{0C588F45-FC33-42EE-8907-DF8CF72C00BC}" presName="ThreeConn_1-2" presStyleLbl="fgAccFollowNode1" presStyleIdx="0" presStyleCnt="2">
        <dgm:presLayoutVars>
          <dgm:bulletEnabled val="1"/>
        </dgm:presLayoutVars>
      </dgm:prSet>
      <dgm:spPr/>
    </dgm:pt>
    <dgm:pt modelId="{EDE2974D-8CF2-4C60-B293-43E5F64EA72B}" type="pres">
      <dgm:prSet presAssocID="{0C588F45-FC33-42EE-8907-DF8CF72C00BC}" presName="ThreeConn_2-3" presStyleLbl="fgAccFollowNode1" presStyleIdx="1" presStyleCnt="2">
        <dgm:presLayoutVars>
          <dgm:bulletEnabled val="1"/>
        </dgm:presLayoutVars>
      </dgm:prSet>
      <dgm:spPr/>
    </dgm:pt>
    <dgm:pt modelId="{6ADB42E1-14F8-4425-9271-FFB2FDFE5E91}" type="pres">
      <dgm:prSet presAssocID="{0C588F45-FC33-42EE-8907-DF8CF72C00BC}" presName="ThreeNodes_1_text" presStyleLbl="node1" presStyleIdx="2" presStyleCnt="3">
        <dgm:presLayoutVars>
          <dgm:bulletEnabled val="1"/>
        </dgm:presLayoutVars>
      </dgm:prSet>
      <dgm:spPr/>
    </dgm:pt>
    <dgm:pt modelId="{3D28445B-C780-41C8-832A-56E35AA4DE55}" type="pres">
      <dgm:prSet presAssocID="{0C588F45-FC33-42EE-8907-DF8CF72C00BC}" presName="ThreeNodes_2_text" presStyleLbl="node1" presStyleIdx="2" presStyleCnt="3">
        <dgm:presLayoutVars>
          <dgm:bulletEnabled val="1"/>
        </dgm:presLayoutVars>
      </dgm:prSet>
      <dgm:spPr/>
    </dgm:pt>
    <dgm:pt modelId="{5B741E64-7A90-4AB1-9358-100D36EABB61}" type="pres">
      <dgm:prSet presAssocID="{0C588F45-FC33-42EE-8907-DF8CF72C00BC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C5A4A510-2C00-4A2E-A1EF-B5D1A13FC061}" type="presOf" srcId="{F0BDB9E2-8A4E-412E-BBE7-5D7D584F06F1}" destId="{6ADB42E1-14F8-4425-9271-FFB2FDFE5E91}" srcOrd="1" destOrd="0" presId="urn:microsoft.com/office/officeart/2005/8/layout/vProcess5"/>
    <dgm:cxn modelId="{E8EF211E-CC6D-4EA3-8A89-C01DBBB0A209}" srcId="{0C588F45-FC33-42EE-8907-DF8CF72C00BC}" destId="{4B62F2C6-5787-41D8-AB1C-E9A46841AC34}" srcOrd="1" destOrd="0" parTransId="{86EB1AF6-30FE-4CC2-B563-B56436BAC234}" sibTransId="{AFD55A8B-A51D-4A24-BB22-31584B6F53E0}"/>
    <dgm:cxn modelId="{7D924D1E-928A-4DB8-A9FB-A10862E253C4}" type="presOf" srcId="{AFD55A8B-A51D-4A24-BB22-31584B6F53E0}" destId="{EDE2974D-8CF2-4C60-B293-43E5F64EA72B}" srcOrd="0" destOrd="0" presId="urn:microsoft.com/office/officeart/2005/8/layout/vProcess5"/>
    <dgm:cxn modelId="{A01D7C1F-3935-491C-854C-4B11C37E5EF7}" type="presOf" srcId="{0BC2F988-36A3-4130-BD2E-E9575EB61F07}" destId="{BA586356-12C4-425E-9537-08A6D996E59F}" srcOrd="0" destOrd="0" presId="urn:microsoft.com/office/officeart/2005/8/layout/vProcess5"/>
    <dgm:cxn modelId="{08663128-512A-41A5-A068-9A0D7028D985}" srcId="{0C588F45-FC33-42EE-8907-DF8CF72C00BC}" destId="{0BC2F988-36A3-4130-BD2E-E9575EB61F07}" srcOrd="2" destOrd="0" parTransId="{4584A854-9A1D-4CDD-A251-702F7061131C}" sibTransId="{393E3C5F-5D57-40A8-9EA1-A2918D145DC0}"/>
    <dgm:cxn modelId="{FFE2DC3A-3465-48A3-BA19-BAD7CA394268}" type="presOf" srcId="{066E0A9F-1933-464E-91BC-1150AD445411}" destId="{907380A2-239E-41B9-93D3-CEC5CCBD7EBA}" srcOrd="0" destOrd="0" presId="urn:microsoft.com/office/officeart/2005/8/layout/vProcess5"/>
    <dgm:cxn modelId="{4E6D435B-452B-4198-81BD-59112F3A6FBF}" type="presOf" srcId="{4B62F2C6-5787-41D8-AB1C-E9A46841AC34}" destId="{3D28445B-C780-41C8-832A-56E35AA4DE55}" srcOrd="1" destOrd="0" presId="urn:microsoft.com/office/officeart/2005/8/layout/vProcess5"/>
    <dgm:cxn modelId="{7352A867-96EE-450F-9E6E-A0BBFE19A683}" type="presOf" srcId="{F0BDB9E2-8A4E-412E-BBE7-5D7D584F06F1}" destId="{FCE5CE06-25E6-4516-8001-FF8AC9A4B767}" srcOrd="0" destOrd="0" presId="urn:microsoft.com/office/officeart/2005/8/layout/vProcess5"/>
    <dgm:cxn modelId="{D4293E8C-AC49-4E83-8851-AE2255D721E5}" type="presOf" srcId="{0C588F45-FC33-42EE-8907-DF8CF72C00BC}" destId="{39CDB6F9-2495-40C3-A723-C0506E5E86B2}" srcOrd="0" destOrd="0" presId="urn:microsoft.com/office/officeart/2005/8/layout/vProcess5"/>
    <dgm:cxn modelId="{BFAF9AB1-F897-464C-8A7E-98E175754C5E}" type="presOf" srcId="{4B62F2C6-5787-41D8-AB1C-E9A46841AC34}" destId="{F5868911-808A-4006-BF5E-41820CBC4077}" srcOrd="0" destOrd="0" presId="urn:microsoft.com/office/officeart/2005/8/layout/vProcess5"/>
    <dgm:cxn modelId="{A32F70C8-582A-45D5-8EA1-F98DE81F6722}" type="presOf" srcId="{0BC2F988-36A3-4130-BD2E-E9575EB61F07}" destId="{5B741E64-7A90-4AB1-9358-100D36EABB61}" srcOrd="1" destOrd="0" presId="urn:microsoft.com/office/officeart/2005/8/layout/vProcess5"/>
    <dgm:cxn modelId="{E2946DD0-53D5-44E8-8250-66A495E2FD8B}" srcId="{0C588F45-FC33-42EE-8907-DF8CF72C00BC}" destId="{F0BDB9E2-8A4E-412E-BBE7-5D7D584F06F1}" srcOrd="0" destOrd="0" parTransId="{1400CDF2-BDC3-4F0F-BDE2-BA17BE89B5AF}" sibTransId="{066E0A9F-1933-464E-91BC-1150AD445411}"/>
    <dgm:cxn modelId="{D2FE83F5-25E3-4D0D-9CBA-2E23D1225B78}" type="presParOf" srcId="{39CDB6F9-2495-40C3-A723-C0506E5E86B2}" destId="{5C64E0C5-7147-4EE8-9E03-2CB576763B7C}" srcOrd="0" destOrd="0" presId="urn:microsoft.com/office/officeart/2005/8/layout/vProcess5"/>
    <dgm:cxn modelId="{4F3A5B10-C3B6-48A7-82F6-CF1295C6D672}" type="presParOf" srcId="{39CDB6F9-2495-40C3-A723-C0506E5E86B2}" destId="{FCE5CE06-25E6-4516-8001-FF8AC9A4B767}" srcOrd="1" destOrd="0" presId="urn:microsoft.com/office/officeart/2005/8/layout/vProcess5"/>
    <dgm:cxn modelId="{CD054F98-C79D-44E7-A121-73D850EB8A44}" type="presParOf" srcId="{39CDB6F9-2495-40C3-A723-C0506E5E86B2}" destId="{F5868911-808A-4006-BF5E-41820CBC4077}" srcOrd="2" destOrd="0" presId="urn:microsoft.com/office/officeart/2005/8/layout/vProcess5"/>
    <dgm:cxn modelId="{9DBD8759-2F15-4D99-80CC-BB62235F23F4}" type="presParOf" srcId="{39CDB6F9-2495-40C3-A723-C0506E5E86B2}" destId="{BA586356-12C4-425E-9537-08A6D996E59F}" srcOrd="3" destOrd="0" presId="urn:microsoft.com/office/officeart/2005/8/layout/vProcess5"/>
    <dgm:cxn modelId="{33917E14-9C6D-4142-B187-11ABE1E6A985}" type="presParOf" srcId="{39CDB6F9-2495-40C3-A723-C0506E5E86B2}" destId="{907380A2-239E-41B9-93D3-CEC5CCBD7EBA}" srcOrd="4" destOrd="0" presId="urn:microsoft.com/office/officeart/2005/8/layout/vProcess5"/>
    <dgm:cxn modelId="{51E18995-E136-4F31-ABFF-B85FD08BAFBA}" type="presParOf" srcId="{39CDB6F9-2495-40C3-A723-C0506E5E86B2}" destId="{EDE2974D-8CF2-4C60-B293-43E5F64EA72B}" srcOrd="5" destOrd="0" presId="urn:microsoft.com/office/officeart/2005/8/layout/vProcess5"/>
    <dgm:cxn modelId="{D65181B9-7FD5-43BE-AB19-55CA2E50B0AF}" type="presParOf" srcId="{39CDB6F9-2495-40C3-A723-C0506E5E86B2}" destId="{6ADB42E1-14F8-4425-9271-FFB2FDFE5E91}" srcOrd="6" destOrd="0" presId="urn:microsoft.com/office/officeart/2005/8/layout/vProcess5"/>
    <dgm:cxn modelId="{949EEDA0-9195-43CF-9E17-7BA56ECAB4B2}" type="presParOf" srcId="{39CDB6F9-2495-40C3-A723-C0506E5E86B2}" destId="{3D28445B-C780-41C8-832A-56E35AA4DE55}" srcOrd="7" destOrd="0" presId="urn:microsoft.com/office/officeart/2005/8/layout/vProcess5"/>
    <dgm:cxn modelId="{7ECC4528-BDF7-403A-A82F-FAA0AF9E9171}" type="presParOf" srcId="{39CDB6F9-2495-40C3-A723-C0506E5E86B2}" destId="{5B741E64-7A90-4AB1-9358-100D36EABB6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89EC7C-36A5-4F36-8DB0-2D1FA914BDA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220A7D5-4496-4EFA-AA33-5C4B2DFE2BE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Outdoor Musical Festivals </a:t>
          </a:r>
          <a:endParaRPr lang="en-US"/>
        </a:p>
      </dgm:t>
    </dgm:pt>
    <dgm:pt modelId="{1A362708-FA6A-4A39-956D-8D7C7EAE5F19}" type="parTrans" cxnId="{53056C75-A714-42AE-8231-AE11F6CDF4A0}">
      <dgm:prSet/>
      <dgm:spPr/>
      <dgm:t>
        <a:bodyPr/>
        <a:lstStyle/>
        <a:p>
          <a:endParaRPr lang="en-US"/>
        </a:p>
      </dgm:t>
    </dgm:pt>
    <dgm:pt modelId="{0C2CBB7F-7F95-4912-861E-BC7420E7DF20}" type="sibTrans" cxnId="{53056C75-A714-42AE-8231-AE11F6CDF4A0}">
      <dgm:prSet/>
      <dgm:spPr/>
      <dgm:t>
        <a:bodyPr/>
        <a:lstStyle/>
        <a:p>
          <a:endParaRPr lang="en-US"/>
        </a:p>
      </dgm:t>
    </dgm:pt>
    <dgm:pt modelId="{427590F6-CC4E-4154-BD6B-5D0B88DBC56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Annual Carnivals</a:t>
          </a:r>
          <a:endParaRPr lang="en-US"/>
        </a:p>
      </dgm:t>
    </dgm:pt>
    <dgm:pt modelId="{639C2CA3-6560-4917-9EFB-2F7AACA7C224}" type="parTrans" cxnId="{D1AA8C9A-ED9D-4EDB-9FD0-A7A711300A0D}">
      <dgm:prSet/>
      <dgm:spPr/>
      <dgm:t>
        <a:bodyPr/>
        <a:lstStyle/>
        <a:p>
          <a:endParaRPr lang="en-US"/>
        </a:p>
      </dgm:t>
    </dgm:pt>
    <dgm:pt modelId="{818A5760-BF83-4E1B-B698-BD65B8DC67FE}" type="sibTrans" cxnId="{D1AA8C9A-ED9D-4EDB-9FD0-A7A711300A0D}">
      <dgm:prSet/>
      <dgm:spPr/>
      <dgm:t>
        <a:bodyPr/>
        <a:lstStyle/>
        <a:p>
          <a:endParaRPr lang="en-US"/>
        </a:p>
      </dgm:t>
    </dgm:pt>
    <dgm:pt modelId="{F61DA393-2B15-42BC-B786-13F479F1E84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Large Sporting Events</a:t>
          </a:r>
          <a:endParaRPr lang="en-US"/>
        </a:p>
      </dgm:t>
    </dgm:pt>
    <dgm:pt modelId="{CEE5500B-EDF3-4335-ABCA-5FF2E4502727}" type="parTrans" cxnId="{DE1AE52C-0FDE-4B41-B820-E8E6BA724023}">
      <dgm:prSet/>
      <dgm:spPr/>
      <dgm:t>
        <a:bodyPr/>
        <a:lstStyle/>
        <a:p>
          <a:endParaRPr lang="en-US"/>
        </a:p>
      </dgm:t>
    </dgm:pt>
    <dgm:pt modelId="{31BD8274-45ED-4A20-A768-8A63FFC8B1FA}" type="sibTrans" cxnId="{DE1AE52C-0FDE-4B41-B820-E8E6BA724023}">
      <dgm:prSet/>
      <dgm:spPr/>
      <dgm:t>
        <a:bodyPr/>
        <a:lstStyle/>
        <a:p>
          <a:endParaRPr lang="en-US"/>
        </a:p>
      </dgm:t>
    </dgm:pt>
    <dgm:pt modelId="{0E4D887D-9761-435B-8014-ED093DAC0CE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Entertainment </a:t>
          </a:r>
          <a:endParaRPr lang="en-US"/>
        </a:p>
      </dgm:t>
    </dgm:pt>
    <dgm:pt modelId="{572AE4DC-69D1-474B-AB3A-B009BE3D8618}" type="parTrans" cxnId="{5E791478-87B8-40D4-B62D-85E66F26C901}">
      <dgm:prSet/>
      <dgm:spPr/>
      <dgm:t>
        <a:bodyPr/>
        <a:lstStyle/>
        <a:p>
          <a:endParaRPr lang="en-US"/>
        </a:p>
      </dgm:t>
    </dgm:pt>
    <dgm:pt modelId="{93375516-45B4-4B3F-9F9A-C378CAA83E47}" type="sibTrans" cxnId="{5E791478-87B8-40D4-B62D-85E66F26C901}">
      <dgm:prSet/>
      <dgm:spPr/>
      <dgm:t>
        <a:bodyPr/>
        <a:lstStyle/>
        <a:p>
          <a:endParaRPr lang="en-US"/>
        </a:p>
      </dgm:t>
    </dgm:pt>
    <dgm:pt modelId="{62C588C3-A310-4222-B3F1-173083DFB43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Arts Events </a:t>
          </a:r>
          <a:endParaRPr lang="en-US"/>
        </a:p>
      </dgm:t>
    </dgm:pt>
    <dgm:pt modelId="{F992770F-C052-4691-B763-A87596244F97}" type="parTrans" cxnId="{AF1E4AAA-6A14-48E3-A261-ACAB635CA347}">
      <dgm:prSet/>
      <dgm:spPr/>
      <dgm:t>
        <a:bodyPr/>
        <a:lstStyle/>
        <a:p>
          <a:endParaRPr lang="en-US"/>
        </a:p>
      </dgm:t>
    </dgm:pt>
    <dgm:pt modelId="{885B324D-65CA-4188-8DE0-3F089B0918A0}" type="sibTrans" cxnId="{AF1E4AAA-6A14-48E3-A261-ACAB635CA347}">
      <dgm:prSet/>
      <dgm:spPr/>
      <dgm:t>
        <a:bodyPr/>
        <a:lstStyle/>
        <a:p>
          <a:endParaRPr lang="en-US"/>
        </a:p>
      </dgm:t>
    </dgm:pt>
    <dgm:pt modelId="{D52BE11C-4457-4CDA-ABFB-1A020FB622D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Annual Associations Dinners</a:t>
          </a:r>
          <a:endParaRPr lang="en-US"/>
        </a:p>
      </dgm:t>
    </dgm:pt>
    <dgm:pt modelId="{460FB472-454E-4C4B-BF43-4DB71C492AE3}" type="parTrans" cxnId="{F444B17E-C50D-431E-B7B7-0D3239E0DBD3}">
      <dgm:prSet/>
      <dgm:spPr/>
      <dgm:t>
        <a:bodyPr/>
        <a:lstStyle/>
        <a:p>
          <a:endParaRPr lang="en-US"/>
        </a:p>
      </dgm:t>
    </dgm:pt>
    <dgm:pt modelId="{22D06747-8DAC-4EE3-A0B1-04F8836F6C4D}" type="sibTrans" cxnId="{F444B17E-C50D-431E-B7B7-0D3239E0DBD3}">
      <dgm:prSet/>
      <dgm:spPr/>
      <dgm:t>
        <a:bodyPr/>
        <a:lstStyle/>
        <a:p>
          <a:endParaRPr lang="en-US"/>
        </a:p>
      </dgm:t>
    </dgm:pt>
    <dgm:pt modelId="{B9D9E70A-0920-427A-8D91-E56DC4A7767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Street Fairs </a:t>
          </a:r>
          <a:endParaRPr lang="en-US"/>
        </a:p>
      </dgm:t>
    </dgm:pt>
    <dgm:pt modelId="{9312FF34-3226-475C-AAC7-185BBC8AAE4C}" type="parTrans" cxnId="{EE05A132-4026-4B7A-85BE-331A19ADABEA}">
      <dgm:prSet/>
      <dgm:spPr/>
      <dgm:t>
        <a:bodyPr/>
        <a:lstStyle/>
        <a:p>
          <a:endParaRPr lang="en-US"/>
        </a:p>
      </dgm:t>
    </dgm:pt>
    <dgm:pt modelId="{F298C379-477E-48CE-9DE9-FBBA548FFB13}" type="sibTrans" cxnId="{EE05A132-4026-4B7A-85BE-331A19ADABEA}">
      <dgm:prSet/>
      <dgm:spPr/>
      <dgm:t>
        <a:bodyPr/>
        <a:lstStyle/>
        <a:p>
          <a:endParaRPr lang="en-US"/>
        </a:p>
      </dgm:t>
    </dgm:pt>
    <dgm:pt modelId="{61741FC6-909E-4444-A6D7-DEAB78A69370}" type="pres">
      <dgm:prSet presAssocID="{2689EC7C-36A5-4F36-8DB0-2D1FA914BDA2}" presName="root" presStyleCnt="0">
        <dgm:presLayoutVars>
          <dgm:dir/>
          <dgm:resizeHandles val="exact"/>
        </dgm:presLayoutVars>
      </dgm:prSet>
      <dgm:spPr/>
    </dgm:pt>
    <dgm:pt modelId="{AF5AA0F7-E1E7-4EE2-A892-15E7DA0C137A}" type="pres">
      <dgm:prSet presAssocID="{4220A7D5-4496-4EFA-AA33-5C4B2DFE2BEC}" presName="compNode" presStyleCnt="0"/>
      <dgm:spPr/>
    </dgm:pt>
    <dgm:pt modelId="{4EEE9E76-2E28-4B68-8AD6-9F92233FA71F}" type="pres">
      <dgm:prSet presAssocID="{4220A7D5-4496-4EFA-AA33-5C4B2DFE2BEC}" presName="bgRect" presStyleLbl="bgShp" presStyleIdx="0" presStyleCnt="7"/>
      <dgm:spPr/>
    </dgm:pt>
    <dgm:pt modelId="{9F31718D-B500-4B83-A114-627935B8B08F}" type="pres">
      <dgm:prSet presAssocID="{4220A7D5-4496-4EFA-AA33-5C4B2DFE2BEC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ic"/>
        </a:ext>
      </dgm:extLst>
    </dgm:pt>
    <dgm:pt modelId="{95C849BD-BEE5-4CA3-93C8-3DC10553C0B0}" type="pres">
      <dgm:prSet presAssocID="{4220A7D5-4496-4EFA-AA33-5C4B2DFE2BEC}" presName="spaceRect" presStyleCnt="0"/>
      <dgm:spPr/>
    </dgm:pt>
    <dgm:pt modelId="{AF6182E2-DD66-418B-BE69-43A18FECEED8}" type="pres">
      <dgm:prSet presAssocID="{4220A7D5-4496-4EFA-AA33-5C4B2DFE2BEC}" presName="parTx" presStyleLbl="revTx" presStyleIdx="0" presStyleCnt="7">
        <dgm:presLayoutVars>
          <dgm:chMax val="0"/>
          <dgm:chPref val="0"/>
        </dgm:presLayoutVars>
      </dgm:prSet>
      <dgm:spPr/>
    </dgm:pt>
    <dgm:pt modelId="{03E3D8F6-DCF4-4E9B-A245-C0A368E489E6}" type="pres">
      <dgm:prSet presAssocID="{0C2CBB7F-7F95-4912-861E-BC7420E7DF20}" presName="sibTrans" presStyleCnt="0"/>
      <dgm:spPr/>
    </dgm:pt>
    <dgm:pt modelId="{7500F709-267B-4C12-B5DF-BA4E3BE8E02C}" type="pres">
      <dgm:prSet presAssocID="{427590F6-CC4E-4154-BD6B-5D0B88DBC561}" presName="compNode" presStyleCnt="0"/>
      <dgm:spPr/>
    </dgm:pt>
    <dgm:pt modelId="{2B620D2C-B625-4B4E-8A24-0F0039858D18}" type="pres">
      <dgm:prSet presAssocID="{427590F6-CC4E-4154-BD6B-5D0B88DBC561}" presName="bgRect" presStyleLbl="bgShp" presStyleIdx="1" presStyleCnt="7"/>
      <dgm:spPr/>
    </dgm:pt>
    <dgm:pt modelId="{C0E25C2F-7511-4DA3-B532-480E755B5447}" type="pres">
      <dgm:prSet presAssocID="{427590F6-CC4E-4154-BD6B-5D0B88DBC561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lloons"/>
        </a:ext>
      </dgm:extLst>
    </dgm:pt>
    <dgm:pt modelId="{D36C0DFA-3859-4439-BE32-7AFCB7483C75}" type="pres">
      <dgm:prSet presAssocID="{427590F6-CC4E-4154-BD6B-5D0B88DBC561}" presName="spaceRect" presStyleCnt="0"/>
      <dgm:spPr/>
    </dgm:pt>
    <dgm:pt modelId="{AF5F808F-B2EC-4D67-926A-E9876A2E0581}" type="pres">
      <dgm:prSet presAssocID="{427590F6-CC4E-4154-BD6B-5D0B88DBC561}" presName="parTx" presStyleLbl="revTx" presStyleIdx="1" presStyleCnt="7">
        <dgm:presLayoutVars>
          <dgm:chMax val="0"/>
          <dgm:chPref val="0"/>
        </dgm:presLayoutVars>
      </dgm:prSet>
      <dgm:spPr/>
    </dgm:pt>
    <dgm:pt modelId="{B37EF24C-48CA-4C58-B40F-E20D9A070106}" type="pres">
      <dgm:prSet presAssocID="{818A5760-BF83-4E1B-B698-BD65B8DC67FE}" presName="sibTrans" presStyleCnt="0"/>
      <dgm:spPr/>
    </dgm:pt>
    <dgm:pt modelId="{ABE44510-9F5D-47FC-9E54-BC9B560B2E64}" type="pres">
      <dgm:prSet presAssocID="{F61DA393-2B15-42BC-B786-13F479F1E841}" presName="compNode" presStyleCnt="0"/>
      <dgm:spPr/>
    </dgm:pt>
    <dgm:pt modelId="{30E90382-739F-48EC-A6C3-0E18E0403DB8}" type="pres">
      <dgm:prSet presAssocID="{F61DA393-2B15-42BC-B786-13F479F1E841}" presName="bgRect" presStyleLbl="bgShp" presStyleIdx="2" presStyleCnt="7"/>
      <dgm:spPr/>
    </dgm:pt>
    <dgm:pt modelId="{AADCE776-D7D3-4895-91AE-FCA6150B6B1F}" type="pres">
      <dgm:prSet presAssocID="{F61DA393-2B15-42BC-B786-13F479F1E841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cer"/>
        </a:ext>
      </dgm:extLst>
    </dgm:pt>
    <dgm:pt modelId="{38799515-0217-47D6-B645-FF1C63484E85}" type="pres">
      <dgm:prSet presAssocID="{F61DA393-2B15-42BC-B786-13F479F1E841}" presName="spaceRect" presStyleCnt="0"/>
      <dgm:spPr/>
    </dgm:pt>
    <dgm:pt modelId="{2BAB7C84-C503-470F-AAB3-CDE074C54705}" type="pres">
      <dgm:prSet presAssocID="{F61DA393-2B15-42BC-B786-13F479F1E841}" presName="parTx" presStyleLbl="revTx" presStyleIdx="2" presStyleCnt="7">
        <dgm:presLayoutVars>
          <dgm:chMax val="0"/>
          <dgm:chPref val="0"/>
        </dgm:presLayoutVars>
      </dgm:prSet>
      <dgm:spPr/>
    </dgm:pt>
    <dgm:pt modelId="{65B41A87-B6D0-41D5-8A33-AD1951D95D6E}" type="pres">
      <dgm:prSet presAssocID="{31BD8274-45ED-4A20-A768-8A63FFC8B1FA}" presName="sibTrans" presStyleCnt="0"/>
      <dgm:spPr/>
    </dgm:pt>
    <dgm:pt modelId="{5EA877A2-FB4E-4F16-B3DD-287FAF2FB903}" type="pres">
      <dgm:prSet presAssocID="{0E4D887D-9761-435B-8014-ED093DAC0CE6}" presName="compNode" presStyleCnt="0"/>
      <dgm:spPr/>
    </dgm:pt>
    <dgm:pt modelId="{E70B0EFF-3662-4E55-92FF-3A8F420BBE88}" type="pres">
      <dgm:prSet presAssocID="{0E4D887D-9761-435B-8014-ED093DAC0CE6}" presName="bgRect" presStyleLbl="bgShp" presStyleIdx="3" presStyleCnt="7"/>
      <dgm:spPr/>
    </dgm:pt>
    <dgm:pt modelId="{6216504F-41EF-4BFA-80CF-6B43C41F3932}" type="pres">
      <dgm:prSet presAssocID="{0E4D887D-9761-435B-8014-ED093DAC0CE6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levision"/>
        </a:ext>
      </dgm:extLst>
    </dgm:pt>
    <dgm:pt modelId="{F9401F8F-8280-489C-A01D-AC3F7D8E8B37}" type="pres">
      <dgm:prSet presAssocID="{0E4D887D-9761-435B-8014-ED093DAC0CE6}" presName="spaceRect" presStyleCnt="0"/>
      <dgm:spPr/>
    </dgm:pt>
    <dgm:pt modelId="{3D2FDE23-35BC-4CD3-8936-AA98973E4D6E}" type="pres">
      <dgm:prSet presAssocID="{0E4D887D-9761-435B-8014-ED093DAC0CE6}" presName="parTx" presStyleLbl="revTx" presStyleIdx="3" presStyleCnt="7">
        <dgm:presLayoutVars>
          <dgm:chMax val="0"/>
          <dgm:chPref val="0"/>
        </dgm:presLayoutVars>
      </dgm:prSet>
      <dgm:spPr/>
    </dgm:pt>
    <dgm:pt modelId="{5F3EF2A5-3D08-4842-AA4C-21B27BE70881}" type="pres">
      <dgm:prSet presAssocID="{93375516-45B4-4B3F-9F9A-C378CAA83E47}" presName="sibTrans" presStyleCnt="0"/>
      <dgm:spPr/>
    </dgm:pt>
    <dgm:pt modelId="{858BEDDD-AA67-42F4-9102-7D74951092D9}" type="pres">
      <dgm:prSet presAssocID="{62C588C3-A310-4222-B3F1-173083DFB438}" presName="compNode" presStyleCnt="0"/>
      <dgm:spPr/>
    </dgm:pt>
    <dgm:pt modelId="{147AFC62-1B60-463E-8D20-F1898390E071}" type="pres">
      <dgm:prSet presAssocID="{62C588C3-A310-4222-B3F1-173083DFB438}" presName="bgRect" presStyleLbl="bgShp" presStyleIdx="4" presStyleCnt="7"/>
      <dgm:spPr/>
    </dgm:pt>
    <dgm:pt modelId="{109C6624-91DC-4E90-8A7F-E64F34E1DB92}" type="pres">
      <dgm:prSet presAssocID="{62C588C3-A310-4222-B3F1-173083DFB438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D1F9F4EA-AC7B-4999-AD99-B53C81DCE7D9}" type="pres">
      <dgm:prSet presAssocID="{62C588C3-A310-4222-B3F1-173083DFB438}" presName="spaceRect" presStyleCnt="0"/>
      <dgm:spPr/>
    </dgm:pt>
    <dgm:pt modelId="{5AC1D521-FDE0-4CAA-90EC-4A1F6C688ED1}" type="pres">
      <dgm:prSet presAssocID="{62C588C3-A310-4222-B3F1-173083DFB438}" presName="parTx" presStyleLbl="revTx" presStyleIdx="4" presStyleCnt="7">
        <dgm:presLayoutVars>
          <dgm:chMax val="0"/>
          <dgm:chPref val="0"/>
        </dgm:presLayoutVars>
      </dgm:prSet>
      <dgm:spPr/>
    </dgm:pt>
    <dgm:pt modelId="{BE334E58-C338-4CCC-BA13-21A21DC6D316}" type="pres">
      <dgm:prSet presAssocID="{885B324D-65CA-4188-8DE0-3F089B0918A0}" presName="sibTrans" presStyleCnt="0"/>
      <dgm:spPr/>
    </dgm:pt>
    <dgm:pt modelId="{B339B14B-6A00-4A64-A0A7-E8FA934D754F}" type="pres">
      <dgm:prSet presAssocID="{D52BE11C-4457-4CDA-ABFB-1A020FB622D1}" presName="compNode" presStyleCnt="0"/>
      <dgm:spPr/>
    </dgm:pt>
    <dgm:pt modelId="{C16D41D4-D00D-437C-B91C-630D91022608}" type="pres">
      <dgm:prSet presAssocID="{D52BE11C-4457-4CDA-ABFB-1A020FB622D1}" presName="bgRect" presStyleLbl="bgShp" presStyleIdx="5" presStyleCnt="7"/>
      <dgm:spPr/>
    </dgm:pt>
    <dgm:pt modelId="{9B5E3589-0435-4688-8A57-AE2A60C659E2}" type="pres">
      <dgm:prSet presAssocID="{D52BE11C-4457-4CDA-ABFB-1A020FB622D1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AE6AE96C-529B-4C3B-AD14-B6142AF52EAA}" type="pres">
      <dgm:prSet presAssocID="{D52BE11C-4457-4CDA-ABFB-1A020FB622D1}" presName="spaceRect" presStyleCnt="0"/>
      <dgm:spPr/>
    </dgm:pt>
    <dgm:pt modelId="{9CFCF4BD-2560-4545-910E-A593E18C5D16}" type="pres">
      <dgm:prSet presAssocID="{D52BE11C-4457-4CDA-ABFB-1A020FB622D1}" presName="parTx" presStyleLbl="revTx" presStyleIdx="5" presStyleCnt="7">
        <dgm:presLayoutVars>
          <dgm:chMax val="0"/>
          <dgm:chPref val="0"/>
        </dgm:presLayoutVars>
      </dgm:prSet>
      <dgm:spPr/>
    </dgm:pt>
    <dgm:pt modelId="{FEBBEB33-5939-4B25-B3A6-1790E6A2BA8E}" type="pres">
      <dgm:prSet presAssocID="{22D06747-8DAC-4EE3-A0B1-04F8836F6C4D}" presName="sibTrans" presStyleCnt="0"/>
      <dgm:spPr/>
    </dgm:pt>
    <dgm:pt modelId="{441FCC71-C13B-4311-AAC7-28999E9ED057}" type="pres">
      <dgm:prSet presAssocID="{B9D9E70A-0920-427A-8D91-E56DC4A77672}" presName="compNode" presStyleCnt="0"/>
      <dgm:spPr/>
    </dgm:pt>
    <dgm:pt modelId="{E1028C0A-7253-4A6B-9285-659E406BAA1B}" type="pres">
      <dgm:prSet presAssocID="{B9D9E70A-0920-427A-8D91-E56DC4A77672}" presName="bgRect" presStyleLbl="bgShp" presStyleIdx="6" presStyleCnt="7"/>
      <dgm:spPr/>
    </dgm:pt>
    <dgm:pt modelId="{61E47CCD-92B3-4A3C-8B95-1A8A0FC1A6E5}" type="pres">
      <dgm:prSet presAssocID="{B9D9E70A-0920-427A-8D91-E56DC4A77672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D53C860E-ACD6-4928-89B8-926EB1252F6F}" type="pres">
      <dgm:prSet presAssocID="{B9D9E70A-0920-427A-8D91-E56DC4A77672}" presName="spaceRect" presStyleCnt="0"/>
      <dgm:spPr/>
    </dgm:pt>
    <dgm:pt modelId="{37BDCDDB-F1B7-4288-B2CC-03E6EC11F4C8}" type="pres">
      <dgm:prSet presAssocID="{B9D9E70A-0920-427A-8D91-E56DC4A77672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C0EC6916-C88E-4F15-9988-8E729DDF351E}" type="presOf" srcId="{F61DA393-2B15-42BC-B786-13F479F1E841}" destId="{2BAB7C84-C503-470F-AAB3-CDE074C54705}" srcOrd="0" destOrd="0" presId="urn:microsoft.com/office/officeart/2018/2/layout/IconVerticalSolidList"/>
    <dgm:cxn modelId="{DE1AE52C-0FDE-4B41-B820-E8E6BA724023}" srcId="{2689EC7C-36A5-4F36-8DB0-2D1FA914BDA2}" destId="{F61DA393-2B15-42BC-B786-13F479F1E841}" srcOrd="2" destOrd="0" parTransId="{CEE5500B-EDF3-4335-ABCA-5FF2E4502727}" sibTransId="{31BD8274-45ED-4A20-A768-8A63FFC8B1FA}"/>
    <dgm:cxn modelId="{28EB3E31-09C9-4565-99EE-B8814D1FB814}" type="presOf" srcId="{4220A7D5-4496-4EFA-AA33-5C4B2DFE2BEC}" destId="{AF6182E2-DD66-418B-BE69-43A18FECEED8}" srcOrd="0" destOrd="0" presId="urn:microsoft.com/office/officeart/2018/2/layout/IconVerticalSolidList"/>
    <dgm:cxn modelId="{EE05A132-4026-4B7A-85BE-331A19ADABEA}" srcId="{2689EC7C-36A5-4F36-8DB0-2D1FA914BDA2}" destId="{B9D9E70A-0920-427A-8D91-E56DC4A77672}" srcOrd="6" destOrd="0" parTransId="{9312FF34-3226-475C-AAC7-185BBC8AAE4C}" sibTransId="{F298C379-477E-48CE-9DE9-FBBA548FFB13}"/>
    <dgm:cxn modelId="{439C575B-99EA-4013-8313-81190F0EF74E}" type="presOf" srcId="{62C588C3-A310-4222-B3F1-173083DFB438}" destId="{5AC1D521-FDE0-4CAA-90EC-4A1F6C688ED1}" srcOrd="0" destOrd="0" presId="urn:microsoft.com/office/officeart/2018/2/layout/IconVerticalSolidList"/>
    <dgm:cxn modelId="{53056C75-A714-42AE-8231-AE11F6CDF4A0}" srcId="{2689EC7C-36A5-4F36-8DB0-2D1FA914BDA2}" destId="{4220A7D5-4496-4EFA-AA33-5C4B2DFE2BEC}" srcOrd="0" destOrd="0" parTransId="{1A362708-FA6A-4A39-956D-8D7C7EAE5F19}" sibTransId="{0C2CBB7F-7F95-4912-861E-BC7420E7DF20}"/>
    <dgm:cxn modelId="{5E791478-87B8-40D4-B62D-85E66F26C901}" srcId="{2689EC7C-36A5-4F36-8DB0-2D1FA914BDA2}" destId="{0E4D887D-9761-435B-8014-ED093DAC0CE6}" srcOrd="3" destOrd="0" parTransId="{572AE4DC-69D1-474B-AB3A-B009BE3D8618}" sibTransId="{93375516-45B4-4B3F-9F9A-C378CAA83E47}"/>
    <dgm:cxn modelId="{79A8247B-1950-434E-ACC6-D3BCDFBF4FB1}" type="presOf" srcId="{D52BE11C-4457-4CDA-ABFB-1A020FB622D1}" destId="{9CFCF4BD-2560-4545-910E-A593E18C5D16}" srcOrd="0" destOrd="0" presId="urn:microsoft.com/office/officeart/2018/2/layout/IconVerticalSolidList"/>
    <dgm:cxn modelId="{F444B17E-C50D-431E-B7B7-0D3239E0DBD3}" srcId="{2689EC7C-36A5-4F36-8DB0-2D1FA914BDA2}" destId="{D52BE11C-4457-4CDA-ABFB-1A020FB622D1}" srcOrd="5" destOrd="0" parTransId="{460FB472-454E-4C4B-BF43-4DB71C492AE3}" sibTransId="{22D06747-8DAC-4EE3-A0B1-04F8836F6C4D}"/>
    <dgm:cxn modelId="{D1AA8C9A-ED9D-4EDB-9FD0-A7A711300A0D}" srcId="{2689EC7C-36A5-4F36-8DB0-2D1FA914BDA2}" destId="{427590F6-CC4E-4154-BD6B-5D0B88DBC561}" srcOrd="1" destOrd="0" parTransId="{639C2CA3-6560-4917-9EFB-2F7AACA7C224}" sibTransId="{818A5760-BF83-4E1B-B698-BD65B8DC67FE}"/>
    <dgm:cxn modelId="{521DAB9E-5F49-4C90-97CA-EC84C10AA69A}" type="presOf" srcId="{B9D9E70A-0920-427A-8D91-E56DC4A77672}" destId="{37BDCDDB-F1B7-4288-B2CC-03E6EC11F4C8}" srcOrd="0" destOrd="0" presId="urn:microsoft.com/office/officeart/2018/2/layout/IconVerticalSolidList"/>
    <dgm:cxn modelId="{AF1E4AAA-6A14-48E3-A261-ACAB635CA347}" srcId="{2689EC7C-36A5-4F36-8DB0-2D1FA914BDA2}" destId="{62C588C3-A310-4222-B3F1-173083DFB438}" srcOrd="4" destOrd="0" parTransId="{F992770F-C052-4691-B763-A87596244F97}" sibTransId="{885B324D-65CA-4188-8DE0-3F089B0918A0}"/>
    <dgm:cxn modelId="{1F4A18D9-26FC-49AE-B564-5404E8FF7A9A}" type="presOf" srcId="{427590F6-CC4E-4154-BD6B-5D0B88DBC561}" destId="{AF5F808F-B2EC-4D67-926A-E9876A2E0581}" srcOrd="0" destOrd="0" presId="urn:microsoft.com/office/officeart/2018/2/layout/IconVerticalSolidList"/>
    <dgm:cxn modelId="{C50661EB-8F03-426D-B662-8A45A463EBF2}" type="presOf" srcId="{2689EC7C-36A5-4F36-8DB0-2D1FA914BDA2}" destId="{61741FC6-909E-4444-A6D7-DEAB78A69370}" srcOrd="0" destOrd="0" presId="urn:microsoft.com/office/officeart/2018/2/layout/IconVerticalSolidList"/>
    <dgm:cxn modelId="{3C67BDFB-89C7-4E44-965C-F923DDC21121}" type="presOf" srcId="{0E4D887D-9761-435B-8014-ED093DAC0CE6}" destId="{3D2FDE23-35BC-4CD3-8936-AA98973E4D6E}" srcOrd="0" destOrd="0" presId="urn:microsoft.com/office/officeart/2018/2/layout/IconVerticalSolidList"/>
    <dgm:cxn modelId="{3144BA19-2AC9-4E0D-AA62-68F193722E8D}" type="presParOf" srcId="{61741FC6-909E-4444-A6D7-DEAB78A69370}" destId="{AF5AA0F7-E1E7-4EE2-A892-15E7DA0C137A}" srcOrd="0" destOrd="0" presId="urn:microsoft.com/office/officeart/2018/2/layout/IconVerticalSolidList"/>
    <dgm:cxn modelId="{52B1C01E-D681-4601-AF15-69744019A8B8}" type="presParOf" srcId="{AF5AA0F7-E1E7-4EE2-A892-15E7DA0C137A}" destId="{4EEE9E76-2E28-4B68-8AD6-9F92233FA71F}" srcOrd="0" destOrd="0" presId="urn:microsoft.com/office/officeart/2018/2/layout/IconVerticalSolidList"/>
    <dgm:cxn modelId="{B27747A1-A883-45E5-B0B7-9599E017C935}" type="presParOf" srcId="{AF5AA0F7-E1E7-4EE2-A892-15E7DA0C137A}" destId="{9F31718D-B500-4B83-A114-627935B8B08F}" srcOrd="1" destOrd="0" presId="urn:microsoft.com/office/officeart/2018/2/layout/IconVerticalSolidList"/>
    <dgm:cxn modelId="{F50905DB-BF6F-4FA5-8CC4-07C82A79763E}" type="presParOf" srcId="{AF5AA0F7-E1E7-4EE2-A892-15E7DA0C137A}" destId="{95C849BD-BEE5-4CA3-93C8-3DC10553C0B0}" srcOrd="2" destOrd="0" presId="urn:microsoft.com/office/officeart/2018/2/layout/IconVerticalSolidList"/>
    <dgm:cxn modelId="{2AA3207F-E7E2-4D3A-A9AA-E14EFBF8669C}" type="presParOf" srcId="{AF5AA0F7-E1E7-4EE2-A892-15E7DA0C137A}" destId="{AF6182E2-DD66-418B-BE69-43A18FECEED8}" srcOrd="3" destOrd="0" presId="urn:microsoft.com/office/officeart/2018/2/layout/IconVerticalSolidList"/>
    <dgm:cxn modelId="{2177A20D-BEE9-4756-9272-0E74C0A0F7F5}" type="presParOf" srcId="{61741FC6-909E-4444-A6D7-DEAB78A69370}" destId="{03E3D8F6-DCF4-4E9B-A245-C0A368E489E6}" srcOrd="1" destOrd="0" presId="urn:microsoft.com/office/officeart/2018/2/layout/IconVerticalSolidList"/>
    <dgm:cxn modelId="{62B9AF09-3C52-4035-8C1D-EEAC161CA44A}" type="presParOf" srcId="{61741FC6-909E-4444-A6D7-DEAB78A69370}" destId="{7500F709-267B-4C12-B5DF-BA4E3BE8E02C}" srcOrd="2" destOrd="0" presId="urn:microsoft.com/office/officeart/2018/2/layout/IconVerticalSolidList"/>
    <dgm:cxn modelId="{7021B913-DC2B-4C07-81E0-242FD8C9DF19}" type="presParOf" srcId="{7500F709-267B-4C12-B5DF-BA4E3BE8E02C}" destId="{2B620D2C-B625-4B4E-8A24-0F0039858D18}" srcOrd="0" destOrd="0" presId="urn:microsoft.com/office/officeart/2018/2/layout/IconVerticalSolidList"/>
    <dgm:cxn modelId="{BE75C4A5-93A3-48A5-A7AF-89BBFA4A3E6E}" type="presParOf" srcId="{7500F709-267B-4C12-B5DF-BA4E3BE8E02C}" destId="{C0E25C2F-7511-4DA3-B532-480E755B5447}" srcOrd="1" destOrd="0" presId="urn:microsoft.com/office/officeart/2018/2/layout/IconVerticalSolidList"/>
    <dgm:cxn modelId="{A5961942-5D21-4B50-81CB-261F0708D058}" type="presParOf" srcId="{7500F709-267B-4C12-B5DF-BA4E3BE8E02C}" destId="{D36C0DFA-3859-4439-BE32-7AFCB7483C75}" srcOrd="2" destOrd="0" presId="urn:microsoft.com/office/officeart/2018/2/layout/IconVerticalSolidList"/>
    <dgm:cxn modelId="{759D9DD7-1D3F-474E-9B2C-53333251CFF7}" type="presParOf" srcId="{7500F709-267B-4C12-B5DF-BA4E3BE8E02C}" destId="{AF5F808F-B2EC-4D67-926A-E9876A2E0581}" srcOrd="3" destOrd="0" presId="urn:microsoft.com/office/officeart/2018/2/layout/IconVerticalSolidList"/>
    <dgm:cxn modelId="{E639BBA6-B6AD-461C-9F84-C45B108FEBA9}" type="presParOf" srcId="{61741FC6-909E-4444-A6D7-DEAB78A69370}" destId="{B37EF24C-48CA-4C58-B40F-E20D9A070106}" srcOrd="3" destOrd="0" presId="urn:microsoft.com/office/officeart/2018/2/layout/IconVerticalSolidList"/>
    <dgm:cxn modelId="{01C83515-1133-424E-966D-71B361B6320C}" type="presParOf" srcId="{61741FC6-909E-4444-A6D7-DEAB78A69370}" destId="{ABE44510-9F5D-47FC-9E54-BC9B560B2E64}" srcOrd="4" destOrd="0" presId="urn:microsoft.com/office/officeart/2018/2/layout/IconVerticalSolidList"/>
    <dgm:cxn modelId="{FDAE428E-7A72-4612-9BE3-2D48E987C3D8}" type="presParOf" srcId="{ABE44510-9F5D-47FC-9E54-BC9B560B2E64}" destId="{30E90382-739F-48EC-A6C3-0E18E0403DB8}" srcOrd="0" destOrd="0" presId="urn:microsoft.com/office/officeart/2018/2/layout/IconVerticalSolidList"/>
    <dgm:cxn modelId="{8F8003EF-E7B3-4EA3-B9FE-6EC5F1D951C0}" type="presParOf" srcId="{ABE44510-9F5D-47FC-9E54-BC9B560B2E64}" destId="{AADCE776-D7D3-4895-91AE-FCA6150B6B1F}" srcOrd="1" destOrd="0" presId="urn:microsoft.com/office/officeart/2018/2/layout/IconVerticalSolidList"/>
    <dgm:cxn modelId="{AAB38681-F054-4EBD-A8D3-A28441861E23}" type="presParOf" srcId="{ABE44510-9F5D-47FC-9E54-BC9B560B2E64}" destId="{38799515-0217-47D6-B645-FF1C63484E85}" srcOrd="2" destOrd="0" presId="urn:microsoft.com/office/officeart/2018/2/layout/IconVerticalSolidList"/>
    <dgm:cxn modelId="{6D2C9BB6-CC34-48E3-920A-86C28B18F351}" type="presParOf" srcId="{ABE44510-9F5D-47FC-9E54-BC9B560B2E64}" destId="{2BAB7C84-C503-470F-AAB3-CDE074C54705}" srcOrd="3" destOrd="0" presId="urn:microsoft.com/office/officeart/2018/2/layout/IconVerticalSolidList"/>
    <dgm:cxn modelId="{8299C074-FF28-4F5E-8482-D27D808EC655}" type="presParOf" srcId="{61741FC6-909E-4444-A6D7-DEAB78A69370}" destId="{65B41A87-B6D0-41D5-8A33-AD1951D95D6E}" srcOrd="5" destOrd="0" presId="urn:microsoft.com/office/officeart/2018/2/layout/IconVerticalSolidList"/>
    <dgm:cxn modelId="{CC7E9E4F-AAE3-4A30-8F2E-445FD0B3F40A}" type="presParOf" srcId="{61741FC6-909E-4444-A6D7-DEAB78A69370}" destId="{5EA877A2-FB4E-4F16-B3DD-287FAF2FB903}" srcOrd="6" destOrd="0" presId="urn:microsoft.com/office/officeart/2018/2/layout/IconVerticalSolidList"/>
    <dgm:cxn modelId="{E205B996-58E3-441D-A0A9-6D19F6A9233D}" type="presParOf" srcId="{5EA877A2-FB4E-4F16-B3DD-287FAF2FB903}" destId="{E70B0EFF-3662-4E55-92FF-3A8F420BBE88}" srcOrd="0" destOrd="0" presId="urn:microsoft.com/office/officeart/2018/2/layout/IconVerticalSolidList"/>
    <dgm:cxn modelId="{3C00F05B-25DC-429A-B63E-559AE381F87A}" type="presParOf" srcId="{5EA877A2-FB4E-4F16-B3DD-287FAF2FB903}" destId="{6216504F-41EF-4BFA-80CF-6B43C41F3932}" srcOrd="1" destOrd="0" presId="urn:microsoft.com/office/officeart/2018/2/layout/IconVerticalSolidList"/>
    <dgm:cxn modelId="{C9789947-072B-47E2-9C81-77CFA5EA3942}" type="presParOf" srcId="{5EA877A2-FB4E-4F16-B3DD-287FAF2FB903}" destId="{F9401F8F-8280-489C-A01D-AC3F7D8E8B37}" srcOrd="2" destOrd="0" presId="urn:microsoft.com/office/officeart/2018/2/layout/IconVerticalSolidList"/>
    <dgm:cxn modelId="{89DCD3AA-C5CC-47E1-AF92-875B381E36F8}" type="presParOf" srcId="{5EA877A2-FB4E-4F16-B3DD-287FAF2FB903}" destId="{3D2FDE23-35BC-4CD3-8936-AA98973E4D6E}" srcOrd="3" destOrd="0" presId="urn:microsoft.com/office/officeart/2018/2/layout/IconVerticalSolidList"/>
    <dgm:cxn modelId="{2A1CFA7C-0CC9-47D1-B827-24AA2DE3C419}" type="presParOf" srcId="{61741FC6-909E-4444-A6D7-DEAB78A69370}" destId="{5F3EF2A5-3D08-4842-AA4C-21B27BE70881}" srcOrd="7" destOrd="0" presId="urn:microsoft.com/office/officeart/2018/2/layout/IconVerticalSolidList"/>
    <dgm:cxn modelId="{9EEACDAC-F8D4-489B-9B6A-9476A47B14A1}" type="presParOf" srcId="{61741FC6-909E-4444-A6D7-DEAB78A69370}" destId="{858BEDDD-AA67-42F4-9102-7D74951092D9}" srcOrd="8" destOrd="0" presId="urn:microsoft.com/office/officeart/2018/2/layout/IconVerticalSolidList"/>
    <dgm:cxn modelId="{1AC35059-8D8F-4C67-A3A1-CDB984260EDE}" type="presParOf" srcId="{858BEDDD-AA67-42F4-9102-7D74951092D9}" destId="{147AFC62-1B60-463E-8D20-F1898390E071}" srcOrd="0" destOrd="0" presId="urn:microsoft.com/office/officeart/2018/2/layout/IconVerticalSolidList"/>
    <dgm:cxn modelId="{0758FEA4-A55B-4752-88CC-967AB48438C0}" type="presParOf" srcId="{858BEDDD-AA67-42F4-9102-7D74951092D9}" destId="{109C6624-91DC-4E90-8A7F-E64F34E1DB92}" srcOrd="1" destOrd="0" presId="urn:microsoft.com/office/officeart/2018/2/layout/IconVerticalSolidList"/>
    <dgm:cxn modelId="{C5002AAE-621C-47CC-A5D7-1DA569904091}" type="presParOf" srcId="{858BEDDD-AA67-42F4-9102-7D74951092D9}" destId="{D1F9F4EA-AC7B-4999-AD99-B53C81DCE7D9}" srcOrd="2" destOrd="0" presId="urn:microsoft.com/office/officeart/2018/2/layout/IconVerticalSolidList"/>
    <dgm:cxn modelId="{D60638C4-7427-44A9-93E2-FB3AD635A456}" type="presParOf" srcId="{858BEDDD-AA67-42F4-9102-7D74951092D9}" destId="{5AC1D521-FDE0-4CAA-90EC-4A1F6C688ED1}" srcOrd="3" destOrd="0" presId="urn:microsoft.com/office/officeart/2018/2/layout/IconVerticalSolidList"/>
    <dgm:cxn modelId="{AC11BEBE-0D1C-46F1-B4C4-0150210EB9F7}" type="presParOf" srcId="{61741FC6-909E-4444-A6D7-DEAB78A69370}" destId="{BE334E58-C338-4CCC-BA13-21A21DC6D316}" srcOrd="9" destOrd="0" presId="urn:microsoft.com/office/officeart/2018/2/layout/IconVerticalSolidList"/>
    <dgm:cxn modelId="{AD9623CA-B42D-4EF2-8143-A9D27E20FC4F}" type="presParOf" srcId="{61741FC6-909E-4444-A6D7-DEAB78A69370}" destId="{B339B14B-6A00-4A64-A0A7-E8FA934D754F}" srcOrd="10" destOrd="0" presId="urn:microsoft.com/office/officeart/2018/2/layout/IconVerticalSolidList"/>
    <dgm:cxn modelId="{79E01042-3F30-429F-85BD-771A016EE9AA}" type="presParOf" srcId="{B339B14B-6A00-4A64-A0A7-E8FA934D754F}" destId="{C16D41D4-D00D-437C-B91C-630D91022608}" srcOrd="0" destOrd="0" presId="urn:microsoft.com/office/officeart/2018/2/layout/IconVerticalSolidList"/>
    <dgm:cxn modelId="{7A2286D7-F47F-430F-9D64-67994F992180}" type="presParOf" srcId="{B339B14B-6A00-4A64-A0A7-E8FA934D754F}" destId="{9B5E3589-0435-4688-8A57-AE2A60C659E2}" srcOrd="1" destOrd="0" presId="urn:microsoft.com/office/officeart/2018/2/layout/IconVerticalSolidList"/>
    <dgm:cxn modelId="{862AEDD7-A001-443C-BEEF-917267992AD5}" type="presParOf" srcId="{B339B14B-6A00-4A64-A0A7-E8FA934D754F}" destId="{AE6AE96C-529B-4C3B-AD14-B6142AF52EAA}" srcOrd="2" destOrd="0" presId="urn:microsoft.com/office/officeart/2018/2/layout/IconVerticalSolidList"/>
    <dgm:cxn modelId="{3682755E-ADBF-46F5-A6E6-F9D72416A2BC}" type="presParOf" srcId="{B339B14B-6A00-4A64-A0A7-E8FA934D754F}" destId="{9CFCF4BD-2560-4545-910E-A593E18C5D16}" srcOrd="3" destOrd="0" presId="urn:microsoft.com/office/officeart/2018/2/layout/IconVerticalSolidList"/>
    <dgm:cxn modelId="{D9008DED-A696-4EB6-B88F-F4A98F0F1077}" type="presParOf" srcId="{61741FC6-909E-4444-A6D7-DEAB78A69370}" destId="{FEBBEB33-5939-4B25-B3A6-1790E6A2BA8E}" srcOrd="11" destOrd="0" presId="urn:microsoft.com/office/officeart/2018/2/layout/IconVerticalSolidList"/>
    <dgm:cxn modelId="{233D2B66-DB9C-4233-9287-63B9185B7B43}" type="presParOf" srcId="{61741FC6-909E-4444-A6D7-DEAB78A69370}" destId="{441FCC71-C13B-4311-AAC7-28999E9ED057}" srcOrd="12" destOrd="0" presId="urn:microsoft.com/office/officeart/2018/2/layout/IconVerticalSolidList"/>
    <dgm:cxn modelId="{2204BBA9-3F59-466A-B241-F9F38CEB5CFD}" type="presParOf" srcId="{441FCC71-C13B-4311-AAC7-28999E9ED057}" destId="{E1028C0A-7253-4A6B-9285-659E406BAA1B}" srcOrd="0" destOrd="0" presId="urn:microsoft.com/office/officeart/2018/2/layout/IconVerticalSolidList"/>
    <dgm:cxn modelId="{165CC697-6B06-44A1-9390-2B5538A4A064}" type="presParOf" srcId="{441FCC71-C13B-4311-AAC7-28999E9ED057}" destId="{61E47CCD-92B3-4A3C-8B95-1A8A0FC1A6E5}" srcOrd="1" destOrd="0" presId="urn:microsoft.com/office/officeart/2018/2/layout/IconVerticalSolidList"/>
    <dgm:cxn modelId="{2C077450-65F3-4356-BC11-98CBCA824FE7}" type="presParOf" srcId="{441FCC71-C13B-4311-AAC7-28999E9ED057}" destId="{D53C860E-ACD6-4928-89B8-926EB1252F6F}" srcOrd="2" destOrd="0" presId="urn:microsoft.com/office/officeart/2018/2/layout/IconVerticalSolidList"/>
    <dgm:cxn modelId="{8C747350-9601-4B9B-BE9A-881420F3793E}" type="presParOf" srcId="{441FCC71-C13B-4311-AAC7-28999E9ED057}" destId="{37BDCDDB-F1B7-4288-B2CC-03E6EC11F4C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D90ED6-BC07-41A1-8438-F0EB32D2208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F175E33-F1AE-42ED-8A65-980975C839FC}">
      <dgm:prSet/>
      <dgm:spPr/>
      <dgm:t>
        <a:bodyPr/>
        <a:lstStyle/>
        <a:p>
          <a:r>
            <a:rPr lang="en-GB"/>
            <a:t>Event sponsorship plays critical role in forming a long-term strategic vision and goal for the event industry. </a:t>
          </a:r>
          <a:endParaRPr lang="en-US"/>
        </a:p>
      </dgm:t>
    </dgm:pt>
    <dgm:pt modelId="{B019F180-4299-4C92-A11F-0519D2B8551B}" type="parTrans" cxnId="{0DABB48D-03B0-44C5-824A-3512CDA78C19}">
      <dgm:prSet/>
      <dgm:spPr/>
      <dgm:t>
        <a:bodyPr/>
        <a:lstStyle/>
        <a:p>
          <a:endParaRPr lang="en-US"/>
        </a:p>
      </dgm:t>
    </dgm:pt>
    <dgm:pt modelId="{E0506B55-F6C8-4095-A6FD-AE5C9F8D712D}" type="sibTrans" cxnId="{0DABB48D-03B0-44C5-824A-3512CDA78C19}">
      <dgm:prSet/>
      <dgm:spPr/>
      <dgm:t>
        <a:bodyPr/>
        <a:lstStyle/>
        <a:p>
          <a:endParaRPr lang="en-US"/>
        </a:p>
      </dgm:t>
    </dgm:pt>
    <dgm:pt modelId="{70FCC747-C779-4BEA-9874-D4FBF303E076}">
      <dgm:prSet/>
      <dgm:spPr/>
      <dgm:t>
        <a:bodyPr/>
        <a:lstStyle/>
        <a:p>
          <a:r>
            <a:rPr lang="en-GB"/>
            <a:t>The importance of event sponsorship is to increase the visibility of a brand through association with event or festival to safeguard short and long-term financial support. </a:t>
          </a:r>
          <a:endParaRPr lang="en-US"/>
        </a:p>
      </dgm:t>
    </dgm:pt>
    <dgm:pt modelId="{DAC20B52-AD98-4EFD-9C6A-ED5DACF85379}" type="parTrans" cxnId="{8E0B8D19-8184-487B-87C0-DD9406E7A66C}">
      <dgm:prSet/>
      <dgm:spPr/>
      <dgm:t>
        <a:bodyPr/>
        <a:lstStyle/>
        <a:p>
          <a:endParaRPr lang="en-US"/>
        </a:p>
      </dgm:t>
    </dgm:pt>
    <dgm:pt modelId="{A27F820B-8426-446B-A4A9-633AC645F18B}" type="sibTrans" cxnId="{8E0B8D19-8184-487B-87C0-DD9406E7A66C}">
      <dgm:prSet/>
      <dgm:spPr/>
      <dgm:t>
        <a:bodyPr/>
        <a:lstStyle/>
        <a:p>
          <a:endParaRPr lang="en-US"/>
        </a:p>
      </dgm:t>
    </dgm:pt>
    <dgm:pt modelId="{FFC3949D-1DDF-43C8-BAB2-B02F978D3085}">
      <dgm:prSet/>
      <dgm:spPr/>
      <dgm:t>
        <a:bodyPr/>
        <a:lstStyle/>
        <a:p>
          <a:r>
            <a:rPr lang="en-GB"/>
            <a:t>The strategic growth of sponsorship plays critical role in development of event industry and increasing consumer awareness of company brands through sponsoring events. </a:t>
          </a:r>
          <a:endParaRPr lang="en-US"/>
        </a:p>
      </dgm:t>
    </dgm:pt>
    <dgm:pt modelId="{399FD069-A20C-4829-92EF-FF4FB9B6246E}" type="parTrans" cxnId="{F65CA450-3CC8-4E0D-B7F6-F54422227A9B}">
      <dgm:prSet/>
      <dgm:spPr/>
      <dgm:t>
        <a:bodyPr/>
        <a:lstStyle/>
        <a:p>
          <a:endParaRPr lang="en-US"/>
        </a:p>
      </dgm:t>
    </dgm:pt>
    <dgm:pt modelId="{71D62851-4799-4700-BB0D-FB564651060C}" type="sibTrans" cxnId="{F65CA450-3CC8-4E0D-B7F6-F54422227A9B}">
      <dgm:prSet/>
      <dgm:spPr/>
      <dgm:t>
        <a:bodyPr/>
        <a:lstStyle/>
        <a:p>
          <a:endParaRPr lang="en-US"/>
        </a:p>
      </dgm:t>
    </dgm:pt>
    <dgm:pt modelId="{433CD529-91F0-419E-B195-F25006B6D6CA}" type="pres">
      <dgm:prSet presAssocID="{3ED90ED6-BC07-41A1-8438-F0EB32D22081}" presName="root" presStyleCnt="0">
        <dgm:presLayoutVars>
          <dgm:dir/>
          <dgm:resizeHandles val="exact"/>
        </dgm:presLayoutVars>
      </dgm:prSet>
      <dgm:spPr/>
    </dgm:pt>
    <dgm:pt modelId="{3FA915F4-1F95-47C9-AA9F-1A53FE90BD56}" type="pres">
      <dgm:prSet presAssocID="{EF175E33-F1AE-42ED-8A65-980975C839FC}" presName="compNode" presStyleCnt="0"/>
      <dgm:spPr/>
    </dgm:pt>
    <dgm:pt modelId="{AB882197-9243-441F-9D9C-FDDA1E9D2746}" type="pres">
      <dgm:prSet presAssocID="{EF175E33-F1AE-42ED-8A65-980975C839FC}" presName="bgRect" presStyleLbl="bgShp" presStyleIdx="0" presStyleCnt="3"/>
      <dgm:spPr/>
    </dgm:pt>
    <dgm:pt modelId="{B1BB3DAF-7319-439E-92D7-8C57CC6A454B}" type="pres">
      <dgm:prSet presAssocID="{EF175E33-F1AE-42ED-8A65-980975C839F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47E29260-EEA3-4BAA-B2FD-A608E9CB08D2}" type="pres">
      <dgm:prSet presAssocID="{EF175E33-F1AE-42ED-8A65-980975C839FC}" presName="spaceRect" presStyleCnt="0"/>
      <dgm:spPr/>
    </dgm:pt>
    <dgm:pt modelId="{C598C3B3-1BFB-4D59-B5A4-06E4DC0F5E0B}" type="pres">
      <dgm:prSet presAssocID="{EF175E33-F1AE-42ED-8A65-980975C839FC}" presName="parTx" presStyleLbl="revTx" presStyleIdx="0" presStyleCnt="3">
        <dgm:presLayoutVars>
          <dgm:chMax val="0"/>
          <dgm:chPref val="0"/>
        </dgm:presLayoutVars>
      </dgm:prSet>
      <dgm:spPr/>
    </dgm:pt>
    <dgm:pt modelId="{E0DED4DC-89B9-49FA-B25C-8C3009F87641}" type="pres">
      <dgm:prSet presAssocID="{E0506B55-F6C8-4095-A6FD-AE5C9F8D712D}" presName="sibTrans" presStyleCnt="0"/>
      <dgm:spPr/>
    </dgm:pt>
    <dgm:pt modelId="{8F5023B8-DCC6-4F42-A611-0E0582B23CF8}" type="pres">
      <dgm:prSet presAssocID="{70FCC747-C779-4BEA-9874-D4FBF303E076}" presName="compNode" presStyleCnt="0"/>
      <dgm:spPr/>
    </dgm:pt>
    <dgm:pt modelId="{E8EDC05D-9A34-43AF-8200-32F355DE42D8}" type="pres">
      <dgm:prSet presAssocID="{70FCC747-C779-4BEA-9874-D4FBF303E076}" presName="bgRect" presStyleLbl="bgShp" presStyleIdx="1" presStyleCnt="3"/>
      <dgm:spPr/>
    </dgm:pt>
    <dgm:pt modelId="{5C94B31C-AAFC-47F3-90EC-A57E1C8A0982}" type="pres">
      <dgm:prSet presAssocID="{70FCC747-C779-4BEA-9874-D4FBF303E07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0FAA7594-593C-45F5-83CB-5485E5117855}" type="pres">
      <dgm:prSet presAssocID="{70FCC747-C779-4BEA-9874-D4FBF303E076}" presName="spaceRect" presStyleCnt="0"/>
      <dgm:spPr/>
    </dgm:pt>
    <dgm:pt modelId="{6364E74D-8214-4EE4-8B48-06E23F0864BF}" type="pres">
      <dgm:prSet presAssocID="{70FCC747-C779-4BEA-9874-D4FBF303E076}" presName="parTx" presStyleLbl="revTx" presStyleIdx="1" presStyleCnt="3">
        <dgm:presLayoutVars>
          <dgm:chMax val="0"/>
          <dgm:chPref val="0"/>
        </dgm:presLayoutVars>
      </dgm:prSet>
      <dgm:spPr/>
    </dgm:pt>
    <dgm:pt modelId="{3565EF40-DEF4-49EB-9406-E07133129BDA}" type="pres">
      <dgm:prSet presAssocID="{A27F820B-8426-446B-A4A9-633AC645F18B}" presName="sibTrans" presStyleCnt="0"/>
      <dgm:spPr/>
    </dgm:pt>
    <dgm:pt modelId="{2CEA1417-5EA6-4A9F-AA32-80079106FA88}" type="pres">
      <dgm:prSet presAssocID="{FFC3949D-1DDF-43C8-BAB2-B02F978D3085}" presName="compNode" presStyleCnt="0"/>
      <dgm:spPr/>
    </dgm:pt>
    <dgm:pt modelId="{2AED44EB-6FD2-4929-A680-FE6AB940EFEF}" type="pres">
      <dgm:prSet presAssocID="{FFC3949D-1DDF-43C8-BAB2-B02F978D3085}" presName="bgRect" presStyleLbl="bgShp" presStyleIdx="2" presStyleCnt="3"/>
      <dgm:spPr/>
    </dgm:pt>
    <dgm:pt modelId="{0FB8A8C1-5A65-47D5-A68E-AC790FFE633E}" type="pres">
      <dgm:prSet presAssocID="{FFC3949D-1DDF-43C8-BAB2-B02F978D308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7BEE0877-463F-497C-AC80-657EC0B26E28}" type="pres">
      <dgm:prSet presAssocID="{FFC3949D-1DDF-43C8-BAB2-B02F978D3085}" presName="spaceRect" presStyleCnt="0"/>
      <dgm:spPr/>
    </dgm:pt>
    <dgm:pt modelId="{90D892B5-442F-4EA0-9F7C-D4F13EDECA0E}" type="pres">
      <dgm:prSet presAssocID="{FFC3949D-1DDF-43C8-BAB2-B02F978D308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09A4B08-5F8B-4587-8FC5-29BCD0D73D09}" type="presOf" srcId="{3ED90ED6-BC07-41A1-8438-F0EB32D22081}" destId="{433CD529-91F0-419E-B195-F25006B6D6CA}" srcOrd="0" destOrd="0" presId="urn:microsoft.com/office/officeart/2018/2/layout/IconVerticalSolidList"/>
    <dgm:cxn modelId="{8E0B8D19-8184-487B-87C0-DD9406E7A66C}" srcId="{3ED90ED6-BC07-41A1-8438-F0EB32D22081}" destId="{70FCC747-C779-4BEA-9874-D4FBF303E076}" srcOrd="1" destOrd="0" parTransId="{DAC20B52-AD98-4EFD-9C6A-ED5DACF85379}" sibTransId="{A27F820B-8426-446B-A4A9-633AC645F18B}"/>
    <dgm:cxn modelId="{D8F2985D-B512-4C85-AEAE-46770B6DB8E0}" type="presOf" srcId="{70FCC747-C779-4BEA-9874-D4FBF303E076}" destId="{6364E74D-8214-4EE4-8B48-06E23F0864BF}" srcOrd="0" destOrd="0" presId="urn:microsoft.com/office/officeart/2018/2/layout/IconVerticalSolidList"/>
    <dgm:cxn modelId="{F65CA450-3CC8-4E0D-B7F6-F54422227A9B}" srcId="{3ED90ED6-BC07-41A1-8438-F0EB32D22081}" destId="{FFC3949D-1DDF-43C8-BAB2-B02F978D3085}" srcOrd="2" destOrd="0" parTransId="{399FD069-A20C-4829-92EF-FF4FB9B6246E}" sibTransId="{71D62851-4799-4700-BB0D-FB564651060C}"/>
    <dgm:cxn modelId="{073FE852-6270-41DB-A192-ADACD7889FA4}" type="presOf" srcId="{FFC3949D-1DDF-43C8-BAB2-B02F978D3085}" destId="{90D892B5-442F-4EA0-9F7C-D4F13EDECA0E}" srcOrd="0" destOrd="0" presId="urn:microsoft.com/office/officeart/2018/2/layout/IconVerticalSolidList"/>
    <dgm:cxn modelId="{0DABB48D-03B0-44C5-824A-3512CDA78C19}" srcId="{3ED90ED6-BC07-41A1-8438-F0EB32D22081}" destId="{EF175E33-F1AE-42ED-8A65-980975C839FC}" srcOrd="0" destOrd="0" parTransId="{B019F180-4299-4C92-A11F-0519D2B8551B}" sibTransId="{E0506B55-F6C8-4095-A6FD-AE5C9F8D712D}"/>
    <dgm:cxn modelId="{523AACAE-2B0C-48EC-B606-B9B3517052EA}" type="presOf" srcId="{EF175E33-F1AE-42ED-8A65-980975C839FC}" destId="{C598C3B3-1BFB-4D59-B5A4-06E4DC0F5E0B}" srcOrd="0" destOrd="0" presId="urn:microsoft.com/office/officeart/2018/2/layout/IconVerticalSolidList"/>
    <dgm:cxn modelId="{55200379-4C45-45AC-9818-9A98B82CBAC9}" type="presParOf" srcId="{433CD529-91F0-419E-B195-F25006B6D6CA}" destId="{3FA915F4-1F95-47C9-AA9F-1A53FE90BD56}" srcOrd="0" destOrd="0" presId="urn:microsoft.com/office/officeart/2018/2/layout/IconVerticalSolidList"/>
    <dgm:cxn modelId="{755913B2-9C83-403A-94A7-37742E8FA413}" type="presParOf" srcId="{3FA915F4-1F95-47C9-AA9F-1A53FE90BD56}" destId="{AB882197-9243-441F-9D9C-FDDA1E9D2746}" srcOrd="0" destOrd="0" presId="urn:microsoft.com/office/officeart/2018/2/layout/IconVerticalSolidList"/>
    <dgm:cxn modelId="{6CA99E85-6563-4EE7-8912-C4B88D07C1FB}" type="presParOf" srcId="{3FA915F4-1F95-47C9-AA9F-1A53FE90BD56}" destId="{B1BB3DAF-7319-439E-92D7-8C57CC6A454B}" srcOrd="1" destOrd="0" presId="urn:microsoft.com/office/officeart/2018/2/layout/IconVerticalSolidList"/>
    <dgm:cxn modelId="{09CFC674-2E4C-4199-A517-53D26776C11E}" type="presParOf" srcId="{3FA915F4-1F95-47C9-AA9F-1A53FE90BD56}" destId="{47E29260-EEA3-4BAA-B2FD-A608E9CB08D2}" srcOrd="2" destOrd="0" presId="urn:microsoft.com/office/officeart/2018/2/layout/IconVerticalSolidList"/>
    <dgm:cxn modelId="{1C1CC0A8-0260-4F7C-8D2E-18843C684232}" type="presParOf" srcId="{3FA915F4-1F95-47C9-AA9F-1A53FE90BD56}" destId="{C598C3B3-1BFB-4D59-B5A4-06E4DC0F5E0B}" srcOrd="3" destOrd="0" presId="urn:microsoft.com/office/officeart/2018/2/layout/IconVerticalSolidList"/>
    <dgm:cxn modelId="{ECFC07FA-43C5-47AA-B586-B38D5200CEAA}" type="presParOf" srcId="{433CD529-91F0-419E-B195-F25006B6D6CA}" destId="{E0DED4DC-89B9-49FA-B25C-8C3009F87641}" srcOrd="1" destOrd="0" presId="urn:microsoft.com/office/officeart/2018/2/layout/IconVerticalSolidList"/>
    <dgm:cxn modelId="{B2171EC2-605E-4992-8F2C-B23351AB64F0}" type="presParOf" srcId="{433CD529-91F0-419E-B195-F25006B6D6CA}" destId="{8F5023B8-DCC6-4F42-A611-0E0582B23CF8}" srcOrd="2" destOrd="0" presId="urn:microsoft.com/office/officeart/2018/2/layout/IconVerticalSolidList"/>
    <dgm:cxn modelId="{FD023D0C-8B3F-42B0-A951-2CED3D241905}" type="presParOf" srcId="{8F5023B8-DCC6-4F42-A611-0E0582B23CF8}" destId="{E8EDC05D-9A34-43AF-8200-32F355DE42D8}" srcOrd="0" destOrd="0" presId="urn:microsoft.com/office/officeart/2018/2/layout/IconVerticalSolidList"/>
    <dgm:cxn modelId="{D73C41E0-62A1-4331-882E-048BDC7C26A2}" type="presParOf" srcId="{8F5023B8-DCC6-4F42-A611-0E0582B23CF8}" destId="{5C94B31C-AAFC-47F3-90EC-A57E1C8A0982}" srcOrd="1" destOrd="0" presId="urn:microsoft.com/office/officeart/2018/2/layout/IconVerticalSolidList"/>
    <dgm:cxn modelId="{864A4910-E5F6-4294-9DDA-EA28E3CACB84}" type="presParOf" srcId="{8F5023B8-DCC6-4F42-A611-0E0582B23CF8}" destId="{0FAA7594-593C-45F5-83CB-5485E5117855}" srcOrd="2" destOrd="0" presId="urn:microsoft.com/office/officeart/2018/2/layout/IconVerticalSolidList"/>
    <dgm:cxn modelId="{C04CBED1-692D-4C67-A35B-AF8B31548CC3}" type="presParOf" srcId="{8F5023B8-DCC6-4F42-A611-0E0582B23CF8}" destId="{6364E74D-8214-4EE4-8B48-06E23F0864BF}" srcOrd="3" destOrd="0" presId="urn:microsoft.com/office/officeart/2018/2/layout/IconVerticalSolidList"/>
    <dgm:cxn modelId="{C2AEDC5F-6F5F-4C0E-8605-60E2390BE24B}" type="presParOf" srcId="{433CD529-91F0-419E-B195-F25006B6D6CA}" destId="{3565EF40-DEF4-49EB-9406-E07133129BDA}" srcOrd="3" destOrd="0" presId="urn:microsoft.com/office/officeart/2018/2/layout/IconVerticalSolidList"/>
    <dgm:cxn modelId="{6D23B901-5271-4E3E-B139-64ABE9F30783}" type="presParOf" srcId="{433CD529-91F0-419E-B195-F25006B6D6CA}" destId="{2CEA1417-5EA6-4A9F-AA32-80079106FA88}" srcOrd="4" destOrd="0" presId="urn:microsoft.com/office/officeart/2018/2/layout/IconVerticalSolidList"/>
    <dgm:cxn modelId="{AB2ABA03-4B51-48F6-B97C-52987DE226DD}" type="presParOf" srcId="{2CEA1417-5EA6-4A9F-AA32-80079106FA88}" destId="{2AED44EB-6FD2-4929-A680-FE6AB940EFEF}" srcOrd="0" destOrd="0" presId="urn:microsoft.com/office/officeart/2018/2/layout/IconVerticalSolidList"/>
    <dgm:cxn modelId="{9752F914-9DC8-44AF-BB39-DC4F0D3DDFA7}" type="presParOf" srcId="{2CEA1417-5EA6-4A9F-AA32-80079106FA88}" destId="{0FB8A8C1-5A65-47D5-A68E-AC790FFE633E}" srcOrd="1" destOrd="0" presId="urn:microsoft.com/office/officeart/2018/2/layout/IconVerticalSolidList"/>
    <dgm:cxn modelId="{B0A18BA7-CD43-4F20-A5DC-458E12F1C8FE}" type="presParOf" srcId="{2CEA1417-5EA6-4A9F-AA32-80079106FA88}" destId="{7BEE0877-463F-497C-AC80-657EC0B26E28}" srcOrd="2" destOrd="0" presId="urn:microsoft.com/office/officeart/2018/2/layout/IconVerticalSolidList"/>
    <dgm:cxn modelId="{73CE5780-7CF5-454D-9740-809CDB10EB6A}" type="presParOf" srcId="{2CEA1417-5EA6-4A9F-AA32-80079106FA88}" destId="{90D892B5-442F-4EA0-9F7C-D4F13EDECA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D175CF-B0B1-4A2C-9AA5-70CB193CBD1D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5C277A6-505A-46FD-BD4B-4BF7143C13D4}">
      <dgm:prSet/>
      <dgm:spPr/>
      <dgm:t>
        <a:bodyPr/>
        <a:lstStyle/>
        <a:p>
          <a:r>
            <a:rPr lang="en-GB"/>
            <a:t>The Tokyo 2020 Olympics have generated record domestic sponsorship revenues of more than $3 billion.</a:t>
          </a:r>
          <a:endParaRPr lang="en-US"/>
        </a:p>
      </dgm:t>
    </dgm:pt>
    <dgm:pt modelId="{D82E51F4-55D3-4F2D-8DBD-84C497FB7843}" type="parTrans" cxnId="{6C39CC22-5AC6-4800-9967-D190A5895465}">
      <dgm:prSet/>
      <dgm:spPr/>
      <dgm:t>
        <a:bodyPr/>
        <a:lstStyle/>
        <a:p>
          <a:endParaRPr lang="en-US"/>
        </a:p>
      </dgm:t>
    </dgm:pt>
    <dgm:pt modelId="{3BC8D3AD-0C91-4CDC-BA41-14D390301BA5}" type="sibTrans" cxnId="{6C39CC22-5AC6-4800-9967-D190A5895465}">
      <dgm:prSet/>
      <dgm:spPr/>
      <dgm:t>
        <a:bodyPr/>
        <a:lstStyle/>
        <a:p>
          <a:endParaRPr lang="en-US"/>
        </a:p>
      </dgm:t>
    </dgm:pt>
    <dgm:pt modelId="{5F221295-3415-4CC5-9331-FF8D6C3FA930}">
      <dgm:prSet/>
      <dgm:spPr/>
      <dgm:t>
        <a:bodyPr/>
        <a:lstStyle/>
        <a:p>
          <a:r>
            <a:rPr lang="en-GB"/>
            <a:t>Tokyo now has 15 gold partners, 32 official partners and 15 companies that have signed up as official supporters. </a:t>
          </a:r>
          <a:endParaRPr lang="en-US"/>
        </a:p>
      </dgm:t>
    </dgm:pt>
    <dgm:pt modelId="{56CD3E25-7729-47BD-A310-E884280D5AB5}" type="parTrans" cxnId="{B3E91DB0-4EE8-4CBC-A6F2-0FEE8A76C48B}">
      <dgm:prSet/>
      <dgm:spPr/>
      <dgm:t>
        <a:bodyPr/>
        <a:lstStyle/>
        <a:p>
          <a:endParaRPr lang="en-US"/>
        </a:p>
      </dgm:t>
    </dgm:pt>
    <dgm:pt modelId="{29362E9F-2E8A-4A07-AFAD-3B9449C80413}" type="sibTrans" cxnId="{B3E91DB0-4EE8-4CBC-A6F2-0FEE8A76C48B}">
      <dgm:prSet/>
      <dgm:spPr/>
      <dgm:t>
        <a:bodyPr/>
        <a:lstStyle/>
        <a:p>
          <a:endParaRPr lang="en-US"/>
        </a:p>
      </dgm:t>
    </dgm:pt>
    <dgm:pt modelId="{6F3665C5-FBB0-45A7-8864-CC330D476B57}">
      <dgm:prSet/>
      <dgm:spPr/>
      <dgm:t>
        <a:bodyPr/>
        <a:lstStyle/>
        <a:p>
          <a:r>
            <a:rPr lang="en-GB"/>
            <a:t>In comparison, the London 2012 Games raised roughly $1.1 billion from domestic sponsors - a record at the time.</a:t>
          </a:r>
          <a:endParaRPr lang="en-US"/>
        </a:p>
      </dgm:t>
    </dgm:pt>
    <dgm:pt modelId="{797ED5F6-3D07-4E07-BFFF-5CD16FA46F90}" type="parTrans" cxnId="{C0E12DC8-E87F-4175-BF87-F360E26568FF}">
      <dgm:prSet/>
      <dgm:spPr/>
      <dgm:t>
        <a:bodyPr/>
        <a:lstStyle/>
        <a:p>
          <a:endParaRPr lang="en-US"/>
        </a:p>
      </dgm:t>
    </dgm:pt>
    <dgm:pt modelId="{4B26D016-76F2-4D0D-809E-CDAF793ACABF}" type="sibTrans" cxnId="{C0E12DC8-E87F-4175-BF87-F360E26568FF}">
      <dgm:prSet/>
      <dgm:spPr/>
      <dgm:t>
        <a:bodyPr/>
        <a:lstStyle/>
        <a:p>
          <a:endParaRPr lang="en-US"/>
        </a:p>
      </dgm:t>
    </dgm:pt>
    <dgm:pt modelId="{43757D2D-352A-468C-81F9-785D0C5BD628}">
      <dgm:prSet/>
      <dgm:spPr/>
      <dgm:t>
        <a:bodyPr/>
        <a:lstStyle/>
        <a:p>
          <a:r>
            <a:rPr lang="en-GB"/>
            <a:t>Games have generated great enthusiasm with 7.5 million citizens registering to apply for tickets through a lottery system.</a:t>
          </a:r>
          <a:endParaRPr lang="en-US"/>
        </a:p>
      </dgm:t>
    </dgm:pt>
    <dgm:pt modelId="{405359EA-19D4-4782-B233-7D983B5CB9FA}" type="parTrans" cxnId="{8EA78F5C-7564-4BC3-9D1D-226F94C85305}">
      <dgm:prSet/>
      <dgm:spPr/>
      <dgm:t>
        <a:bodyPr/>
        <a:lstStyle/>
        <a:p>
          <a:endParaRPr lang="en-US"/>
        </a:p>
      </dgm:t>
    </dgm:pt>
    <dgm:pt modelId="{FB251995-002F-4A19-9D14-651ECF3471B9}" type="sibTrans" cxnId="{8EA78F5C-7564-4BC3-9D1D-226F94C85305}">
      <dgm:prSet/>
      <dgm:spPr/>
      <dgm:t>
        <a:bodyPr/>
        <a:lstStyle/>
        <a:p>
          <a:endParaRPr lang="en-US"/>
        </a:p>
      </dgm:t>
    </dgm:pt>
    <dgm:pt modelId="{61167ECB-F2E4-4F34-AB89-E5C72A19AFF8}">
      <dgm:prSet/>
      <dgm:spPr/>
      <dgm:t>
        <a:bodyPr/>
        <a:lstStyle/>
        <a:p>
          <a:r>
            <a:rPr lang="en-GB"/>
            <a:t>Tokyo’s bid file had said some 7.8 million tickets would be available for Games but 20-30 percent of those are reserved for international customers and sponsors.</a:t>
          </a:r>
          <a:endParaRPr lang="en-US"/>
        </a:p>
      </dgm:t>
    </dgm:pt>
    <dgm:pt modelId="{3CFE19F5-C5DC-42C3-B1F6-C2B1CD92E689}" type="parTrans" cxnId="{13CF2C4E-7E28-4FBE-9451-8A96BEBD32D0}">
      <dgm:prSet/>
      <dgm:spPr/>
      <dgm:t>
        <a:bodyPr/>
        <a:lstStyle/>
        <a:p>
          <a:endParaRPr lang="en-US"/>
        </a:p>
      </dgm:t>
    </dgm:pt>
    <dgm:pt modelId="{C6D66957-ABC5-46D9-9843-61CB33CCD66E}" type="sibTrans" cxnId="{13CF2C4E-7E28-4FBE-9451-8A96BEBD32D0}">
      <dgm:prSet/>
      <dgm:spPr/>
      <dgm:t>
        <a:bodyPr/>
        <a:lstStyle/>
        <a:p>
          <a:endParaRPr lang="en-US"/>
        </a:p>
      </dgm:t>
    </dgm:pt>
    <dgm:pt modelId="{C7BF393F-DB6F-4406-8FFC-8A1F30528F6A}" type="pres">
      <dgm:prSet presAssocID="{C7D175CF-B0B1-4A2C-9AA5-70CB193CBD1D}" presName="vert0" presStyleCnt="0">
        <dgm:presLayoutVars>
          <dgm:dir/>
          <dgm:animOne val="branch"/>
          <dgm:animLvl val="lvl"/>
        </dgm:presLayoutVars>
      </dgm:prSet>
      <dgm:spPr/>
    </dgm:pt>
    <dgm:pt modelId="{52DEB4AF-0DC2-4BB4-BD29-B5379F9DF8FE}" type="pres">
      <dgm:prSet presAssocID="{75C277A6-505A-46FD-BD4B-4BF7143C13D4}" presName="thickLine" presStyleLbl="alignNode1" presStyleIdx="0" presStyleCnt="5"/>
      <dgm:spPr/>
    </dgm:pt>
    <dgm:pt modelId="{1E0A2B1F-E4AF-44E2-AE6D-26ACE585BD5B}" type="pres">
      <dgm:prSet presAssocID="{75C277A6-505A-46FD-BD4B-4BF7143C13D4}" presName="horz1" presStyleCnt="0"/>
      <dgm:spPr/>
    </dgm:pt>
    <dgm:pt modelId="{4E3B861C-0436-4826-BC29-C5492EE25102}" type="pres">
      <dgm:prSet presAssocID="{75C277A6-505A-46FD-BD4B-4BF7143C13D4}" presName="tx1" presStyleLbl="revTx" presStyleIdx="0" presStyleCnt="5"/>
      <dgm:spPr/>
    </dgm:pt>
    <dgm:pt modelId="{A6F92B5D-4349-4F04-A143-188BD7D9FFD1}" type="pres">
      <dgm:prSet presAssocID="{75C277A6-505A-46FD-BD4B-4BF7143C13D4}" presName="vert1" presStyleCnt="0"/>
      <dgm:spPr/>
    </dgm:pt>
    <dgm:pt modelId="{71A35B34-1D67-4E43-B8F4-1520BAD16DFB}" type="pres">
      <dgm:prSet presAssocID="{5F221295-3415-4CC5-9331-FF8D6C3FA930}" presName="thickLine" presStyleLbl="alignNode1" presStyleIdx="1" presStyleCnt="5"/>
      <dgm:spPr/>
    </dgm:pt>
    <dgm:pt modelId="{04DE5C80-4338-43E2-A120-52B1183B02B3}" type="pres">
      <dgm:prSet presAssocID="{5F221295-3415-4CC5-9331-FF8D6C3FA930}" presName="horz1" presStyleCnt="0"/>
      <dgm:spPr/>
    </dgm:pt>
    <dgm:pt modelId="{91DA6B18-E271-4D7E-A4FB-83558AA45729}" type="pres">
      <dgm:prSet presAssocID="{5F221295-3415-4CC5-9331-FF8D6C3FA930}" presName="tx1" presStyleLbl="revTx" presStyleIdx="1" presStyleCnt="5"/>
      <dgm:spPr/>
    </dgm:pt>
    <dgm:pt modelId="{5321EF37-EA9A-4DDD-B7CE-F93B4A9115F8}" type="pres">
      <dgm:prSet presAssocID="{5F221295-3415-4CC5-9331-FF8D6C3FA930}" presName="vert1" presStyleCnt="0"/>
      <dgm:spPr/>
    </dgm:pt>
    <dgm:pt modelId="{FF0F53DD-5152-40D0-9616-B47794EFA19E}" type="pres">
      <dgm:prSet presAssocID="{6F3665C5-FBB0-45A7-8864-CC330D476B57}" presName="thickLine" presStyleLbl="alignNode1" presStyleIdx="2" presStyleCnt="5"/>
      <dgm:spPr/>
    </dgm:pt>
    <dgm:pt modelId="{4FE96258-E4AB-4CB5-A41A-137926861F24}" type="pres">
      <dgm:prSet presAssocID="{6F3665C5-FBB0-45A7-8864-CC330D476B57}" presName="horz1" presStyleCnt="0"/>
      <dgm:spPr/>
    </dgm:pt>
    <dgm:pt modelId="{63B47350-A0AD-412D-882E-BC70CCB23531}" type="pres">
      <dgm:prSet presAssocID="{6F3665C5-FBB0-45A7-8864-CC330D476B57}" presName="tx1" presStyleLbl="revTx" presStyleIdx="2" presStyleCnt="5"/>
      <dgm:spPr/>
    </dgm:pt>
    <dgm:pt modelId="{DB60D96F-83D8-4C0C-9DC2-D40968E8B1A7}" type="pres">
      <dgm:prSet presAssocID="{6F3665C5-FBB0-45A7-8864-CC330D476B57}" presName="vert1" presStyleCnt="0"/>
      <dgm:spPr/>
    </dgm:pt>
    <dgm:pt modelId="{713D8B7C-A3BF-4CBA-909A-E99248F10556}" type="pres">
      <dgm:prSet presAssocID="{43757D2D-352A-468C-81F9-785D0C5BD628}" presName="thickLine" presStyleLbl="alignNode1" presStyleIdx="3" presStyleCnt="5"/>
      <dgm:spPr/>
    </dgm:pt>
    <dgm:pt modelId="{0C789CBF-28F7-499D-8A16-072D2ECCF7F0}" type="pres">
      <dgm:prSet presAssocID="{43757D2D-352A-468C-81F9-785D0C5BD628}" presName="horz1" presStyleCnt="0"/>
      <dgm:spPr/>
    </dgm:pt>
    <dgm:pt modelId="{E9E0A5D4-1765-4001-893B-A704BF6BD27F}" type="pres">
      <dgm:prSet presAssocID="{43757D2D-352A-468C-81F9-785D0C5BD628}" presName="tx1" presStyleLbl="revTx" presStyleIdx="3" presStyleCnt="5"/>
      <dgm:spPr/>
    </dgm:pt>
    <dgm:pt modelId="{7F24FB99-6903-4A3B-9FD1-F181D5EE0559}" type="pres">
      <dgm:prSet presAssocID="{43757D2D-352A-468C-81F9-785D0C5BD628}" presName="vert1" presStyleCnt="0"/>
      <dgm:spPr/>
    </dgm:pt>
    <dgm:pt modelId="{1D9FA90F-E610-4056-8675-412B0C968A27}" type="pres">
      <dgm:prSet presAssocID="{61167ECB-F2E4-4F34-AB89-E5C72A19AFF8}" presName="thickLine" presStyleLbl="alignNode1" presStyleIdx="4" presStyleCnt="5"/>
      <dgm:spPr/>
    </dgm:pt>
    <dgm:pt modelId="{39CD9F00-7174-4498-8FA2-ACEDE50D29EA}" type="pres">
      <dgm:prSet presAssocID="{61167ECB-F2E4-4F34-AB89-E5C72A19AFF8}" presName="horz1" presStyleCnt="0"/>
      <dgm:spPr/>
    </dgm:pt>
    <dgm:pt modelId="{35CE397C-4E55-4B23-8D1A-0C74ACA1396F}" type="pres">
      <dgm:prSet presAssocID="{61167ECB-F2E4-4F34-AB89-E5C72A19AFF8}" presName="tx1" presStyleLbl="revTx" presStyleIdx="4" presStyleCnt="5"/>
      <dgm:spPr/>
    </dgm:pt>
    <dgm:pt modelId="{8D3052E0-5920-491B-96A4-D8FBAECD160D}" type="pres">
      <dgm:prSet presAssocID="{61167ECB-F2E4-4F34-AB89-E5C72A19AFF8}" presName="vert1" presStyleCnt="0"/>
      <dgm:spPr/>
    </dgm:pt>
  </dgm:ptLst>
  <dgm:cxnLst>
    <dgm:cxn modelId="{C76F5912-2E2F-4C7F-84C1-F54654D6A45A}" type="presOf" srcId="{61167ECB-F2E4-4F34-AB89-E5C72A19AFF8}" destId="{35CE397C-4E55-4B23-8D1A-0C74ACA1396F}" srcOrd="0" destOrd="0" presId="urn:microsoft.com/office/officeart/2008/layout/LinedList"/>
    <dgm:cxn modelId="{080F8114-F41C-4CE1-BE4B-D3BB68FC883A}" type="presOf" srcId="{C7D175CF-B0B1-4A2C-9AA5-70CB193CBD1D}" destId="{C7BF393F-DB6F-4406-8FFC-8A1F30528F6A}" srcOrd="0" destOrd="0" presId="urn:microsoft.com/office/officeart/2008/layout/LinedList"/>
    <dgm:cxn modelId="{870A3C1A-0770-4A0A-BCBB-C369E8F8867A}" type="presOf" srcId="{43757D2D-352A-468C-81F9-785D0C5BD628}" destId="{E9E0A5D4-1765-4001-893B-A704BF6BD27F}" srcOrd="0" destOrd="0" presId="urn:microsoft.com/office/officeart/2008/layout/LinedList"/>
    <dgm:cxn modelId="{B44BF61A-8C1F-48E3-8CF8-9D1C8B4A7EA5}" type="presOf" srcId="{75C277A6-505A-46FD-BD4B-4BF7143C13D4}" destId="{4E3B861C-0436-4826-BC29-C5492EE25102}" srcOrd="0" destOrd="0" presId="urn:microsoft.com/office/officeart/2008/layout/LinedList"/>
    <dgm:cxn modelId="{6C39CC22-5AC6-4800-9967-D190A5895465}" srcId="{C7D175CF-B0B1-4A2C-9AA5-70CB193CBD1D}" destId="{75C277A6-505A-46FD-BD4B-4BF7143C13D4}" srcOrd="0" destOrd="0" parTransId="{D82E51F4-55D3-4F2D-8DBD-84C497FB7843}" sibTransId="{3BC8D3AD-0C91-4CDC-BA41-14D390301BA5}"/>
    <dgm:cxn modelId="{8EA78F5C-7564-4BC3-9D1D-226F94C85305}" srcId="{C7D175CF-B0B1-4A2C-9AA5-70CB193CBD1D}" destId="{43757D2D-352A-468C-81F9-785D0C5BD628}" srcOrd="3" destOrd="0" parTransId="{405359EA-19D4-4782-B233-7D983B5CB9FA}" sibTransId="{FB251995-002F-4A19-9D14-651ECF3471B9}"/>
    <dgm:cxn modelId="{13CF2C4E-7E28-4FBE-9451-8A96BEBD32D0}" srcId="{C7D175CF-B0B1-4A2C-9AA5-70CB193CBD1D}" destId="{61167ECB-F2E4-4F34-AB89-E5C72A19AFF8}" srcOrd="4" destOrd="0" parTransId="{3CFE19F5-C5DC-42C3-B1F6-C2B1CD92E689}" sibTransId="{C6D66957-ABC5-46D9-9843-61CB33CCD66E}"/>
    <dgm:cxn modelId="{9EEDCB89-9B0C-4B4A-998C-FC2C72C7F798}" type="presOf" srcId="{5F221295-3415-4CC5-9331-FF8D6C3FA930}" destId="{91DA6B18-E271-4D7E-A4FB-83558AA45729}" srcOrd="0" destOrd="0" presId="urn:microsoft.com/office/officeart/2008/layout/LinedList"/>
    <dgm:cxn modelId="{B3E91DB0-4EE8-4CBC-A6F2-0FEE8A76C48B}" srcId="{C7D175CF-B0B1-4A2C-9AA5-70CB193CBD1D}" destId="{5F221295-3415-4CC5-9331-FF8D6C3FA930}" srcOrd="1" destOrd="0" parTransId="{56CD3E25-7729-47BD-A310-E884280D5AB5}" sibTransId="{29362E9F-2E8A-4A07-AFAD-3B9449C80413}"/>
    <dgm:cxn modelId="{C0E12DC8-E87F-4175-BF87-F360E26568FF}" srcId="{C7D175CF-B0B1-4A2C-9AA5-70CB193CBD1D}" destId="{6F3665C5-FBB0-45A7-8864-CC330D476B57}" srcOrd="2" destOrd="0" parTransId="{797ED5F6-3D07-4E07-BFFF-5CD16FA46F90}" sibTransId="{4B26D016-76F2-4D0D-809E-CDAF793ACABF}"/>
    <dgm:cxn modelId="{3725DEDD-8134-4A03-A8E0-7F2694F90CB8}" type="presOf" srcId="{6F3665C5-FBB0-45A7-8864-CC330D476B57}" destId="{63B47350-A0AD-412D-882E-BC70CCB23531}" srcOrd="0" destOrd="0" presId="urn:microsoft.com/office/officeart/2008/layout/LinedList"/>
    <dgm:cxn modelId="{B29C1715-949A-4215-9019-6CA7F1E78AE6}" type="presParOf" srcId="{C7BF393F-DB6F-4406-8FFC-8A1F30528F6A}" destId="{52DEB4AF-0DC2-4BB4-BD29-B5379F9DF8FE}" srcOrd="0" destOrd="0" presId="urn:microsoft.com/office/officeart/2008/layout/LinedList"/>
    <dgm:cxn modelId="{D9A2B3F3-C331-40B7-AA0D-D2665F165CCA}" type="presParOf" srcId="{C7BF393F-DB6F-4406-8FFC-8A1F30528F6A}" destId="{1E0A2B1F-E4AF-44E2-AE6D-26ACE585BD5B}" srcOrd="1" destOrd="0" presId="urn:microsoft.com/office/officeart/2008/layout/LinedList"/>
    <dgm:cxn modelId="{317CBBEC-D69A-480B-A890-581B27EB1BF6}" type="presParOf" srcId="{1E0A2B1F-E4AF-44E2-AE6D-26ACE585BD5B}" destId="{4E3B861C-0436-4826-BC29-C5492EE25102}" srcOrd="0" destOrd="0" presId="urn:microsoft.com/office/officeart/2008/layout/LinedList"/>
    <dgm:cxn modelId="{3C868441-4FFC-4A56-81DD-9534EFCBD03B}" type="presParOf" srcId="{1E0A2B1F-E4AF-44E2-AE6D-26ACE585BD5B}" destId="{A6F92B5D-4349-4F04-A143-188BD7D9FFD1}" srcOrd="1" destOrd="0" presId="urn:microsoft.com/office/officeart/2008/layout/LinedList"/>
    <dgm:cxn modelId="{5BA49921-D04A-4EE4-9A42-F8A48BCE79D1}" type="presParOf" srcId="{C7BF393F-DB6F-4406-8FFC-8A1F30528F6A}" destId="{71A35B34-1D67-4E43-B8F4-1520BAD16DFB}" srcOrd="2" destOrd="0" presId="urn:microsoft.com/office/officeart/2008/layout/LinedList"/>
    <dgm:cxn modelId="{722BCDCF-C0FB-4C9E-A8D7-782F791E8E7B}" type="presParOf" srcId="{C7BF393F-DB6F-4406-8FFC-8A1F30528F6A}" destId="{04DE5C80-4338-43E2-A120-52B1183B02B3}" srcOrd="3" destOrd="0" presId="urn:microsoft.com/office/officeart/2008/layout/LinedList"/>
    <dgm:cxn modelId="{8ED4166A-A56B-44E5-AD33-94FA4EB941BE}" type="presParOf" srcId="{04DE5C80-4338-43E2-A120-52B1183B02B3}" destId="{91DA6B18-E271-4D7E-A4FB-83558AA45729}" srcOrd="0" destOrd="0" presId="urn:microsoft.com/office/officeart/2008/layout/LinedList"/>
    <dgm:cxn modelId="{BD4EB683-3176-482B-B689-CDC4AB95F39C}" type="presParOf" srcId="{04DE5C80-4338-43E2-A120-52B1183B02B3}" destId="{5321EF37-EA9A-4DDD-B7CE-F93B4A9115F8}" srcOrd="1" destOrd="0" presId="urn:microsoft.com/office/officeart/2008/layout/LinedList"/>
    <dgm:cxn modelId="{8E863E62-1BFA-4E62-8F9B-8C91F119B9FB}" type="presParOf" srcId="{C7BF393F-DB6F-4406-8FFC-8A1F30528F6A}" destId="{FF0F53DD-5152-40D0-9616-B47794EFA19E}" srcOrd="4" destOrd="0" presId="urn:microsoft.com/office/officeart/2008/layout/LinedList"/>
    <dgm:cxn modelId="{DCA03B67-471E-4B9A-9BEE-8EB8374DDA66}" type="presParOf" srcId="{C7BF393F-DB6F-4406-8FFC-8A1F30528F6A}" destId="{4FE96258-E4AB-4CB5-A41A-137926861F24}" srcOrd="5" destOrd="0" presId="urn:microsoft.com/office/officeart/2008/layout/LinedList"/>
    <dgm:cxn modelId="{D15EEFEE-B026-479E-BBCB-46F044463F9A}" type="presParOf" srcId="{4FE96258-E4AB-4CB5-A41A-137926861F24}" destId="{63B47350-A0AD-412D-882E-BC70CCB23531}" srcOrd="0" destOrd="0" presId="urn:microsoft.com/office/officeart/2008/layout/LinedList"/>
    <dgm:cxn modelId="{800D2812-9EEF-47C6-9D47-8088B07AF2AE}" type="presParOf" srcId="{4FE96258-E4AB-4CB5-A41A-137926861F24}" destId="{DB60D96F-83D8-4C0C-9DC2-D40968E8B1A7}" srcOrd="1" destOrd="0" presId="urn:microsoft.com/office/officeart/2008/layout/LinedList"/>
    <dgm:cxn modelId="{E5076EE2-5C5C-4E25-931B-5F0B5FDAC3A9}" type="presParOf" srcId="{C7BF393F-DB6F-4406-8FFC-8A1F30528F6A}" destId="{713D8B7C-A3BF-4CBA-909A-E99248F10556}" srcOrd="6" destOrd="0" presId="urn:microsoft.com/office/officeart/2008/layout/LinedList"/>
    <dgm:cxn modelId="{D82403E4-04C7-45DA-B8F5-B2C5A04E03B9}" type="presParOf" srcId="{C7BF393F-DB6F-4406-8FFC-8A1F30528F6A}" destId="{0C789CBF-28F7-499D-8A16-072D2ECCF7F0}" srcOrd="7" destOrd="0" presId="urn:microsoft.com/office/officeart/2008/layout/LinedList"/>
    <dgm:cxn modelId="{4A23BB83-37C8-45A0-B6C9-4EC84A34DBAD}" type="presParOf" srcId="{0C789CBF-28F7-499D-8A16-072D2ECCF7F0}" destId="{E9E0A5D4-1765-4001-893B-A704BF6BD27F}" srcOrd="0" destOrd="0" presId="urn:microsoft.com/office/officeart/2008/layout/LinedList"/>
    <dgm:cxn modelId="{D4CD9204-60F2-4D71-A5FF-C9C61242844B}" type="presParOf" srcId="{0C789CBF-28F7-499D-8A16-072D2ECCF7F0}" destId="{7F24FB99-6903-4A3B-9FD1-F181D5EE0559}" srcOrd="1" destOrd="0" presId="urn:microsoft.com/office/officeart/2008/layout/LinedList"/>
    <dgm:cxn modelId="{9671C3B4-C7D5-430D-8FE7-95DDDE61DE24}" type="presParOf" srcId="{C7BF393F-DB6F-4406-8FFC-8A1F30528F6A}" destId="{1D9FA90F-E610-4056-8675-412B0C968A27}" srcOrd="8" destOrd="0" presId="urn:microsoft.com/office/officeart/2008/layout/LinedList"/>
    <dgm:cxn modelId="{3B91A005-7AD3-4400-8111-92B2C9ECD333}" type="presParOf" srcId="{C7BF393F-DB6F-4406-8FFC-8A1F30528F6A}" destId="{39CD9F00-7174-4498-8FA2-ACEDE50D29EA}" srcOrd="9" destOrd="0" presId="urn:microsoft.com/office/officeart/2008/layout/LinedList"/>
    <dgm:cxn modelId="{2501A941-D7E8-480D-9943-EEE0AA6875CE}" type="presParOf" srcId="{39CD9F00-7174-4498-8FA2-ACEDE50D29EA}" destId="{35CE397C-4E55-4B23-8D1A-0C74ACA1396F}" srcOrd="0" destOrd="0" presId="urn:microsoft.com/office/officeart/2008/layout/LinedList"/>
    <dgm:cxn modelId="{50094481-62EB-445D-8B80-E219D383E78C}" type="presParOf" srcId="{39CD9F00-7174-4498-8FA2-ACEDE50D29EA}" destId="{8D3052E0-5920-491B-96A4-D8FBAECD160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033643-3929-45FC-A7B4-42DEBD6A2985}" type="doc">
      <dgm:prSet loTypeId="urn:microsoft.com/office/officeart/2005/8/layout/default" loCatId="list" qsTypeId="urn:microsoft.com/office/officeart/2005/8/quickstyle/simple5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69A76B75-D3CF-4E09-967B-66A685C56696}">
      <dgm:prSet/>
      <dgm:spPr/>
      <dgm:t>
        <a:bodyPr/>
        <a:lstStyle/>
        <a:p>
          <a:r>
            <a:rPr lang="en-GB" i="1"/>
            <a:t>Event volunteers </a:t>
          </a:r>
          <a:endParaRPr lang="en-US"/>
        </a:p>
      </dgm:t>
    </dgm:pt>
    <dgm:pt modelId="{0ECFC42D-E5E2-475E-929F-C9BD2084AFF4}" type="parTrans" cxnId="{2D350EA8-FCBF-4A4A-8B28-C2E84B81914D}">
      <dgm:prSet/>
      <dgm:spPr/>
      <dgm:t>
        <a:bodyPr/>
        <a:lstStyle/>
        <a:p>
          <a:endParaRPr lang="en-US"/>
        </a:p>
      </dgm:t>
    </dgm:pt>
    <dgm:pt modelId="{1C554962-3EA7-40CD-861C-C7A534FA39F2}" type="sibTrans" cxnId="{2D350EA8-FCBF-4A4A-8B28-C2E84B81914D}">
      <dgm:prSet/>
      <dgm:spPr/>
      <dgm:t>
        <a:bodyPr/>
        <a:lstStyle/>
        <a:p>
          <a:endParaRPr lang="en-US"/>
        </a:p>
      </dgm:t>
    </dgm:pt>
    <dgm:pt modelId="{25EBAB5C-195F-4295-908E-36327BCE6C7F}">
      <dgm:prSet/>
      <dgm:spPr/>
      <dgm:t>
        <a:bodyPr/>
        <a:lstStyle/>
        <a:p>
          <a:r>
            <a:rPr lang="en-GB" i="1"/>
            <a:t>Reputation </a:t>
          </a:r>
          <a:endParaRPr lang="en-US"/>
        </a:p>
      </dgm:t>
    </dgm:pt>
    <dgm:pt modelId="{43791340-5F5B-4D9F-9E67-F0C2254C92E9}" type="parTrans" cxnId="{01F58BF9-6D9F-4BDF-87DC-5241383B05CC}">
      <dgm:prSet/>
      <dgm:spPr/>
      <dgm:t>
        <a:bodyPr/>
        <a:lstStyle/>
        <a:p>
          <a:endParaRPr lang="en-US"/>
        </a:p>
      </dgm:t>
    </dgm:pt>
    <dgm:pt modelId="{D539C0E6-601A-47E3-B9BA-714F198C5EA9}" type="sibTrans" cxnId="{01F58BF9-6D9F-4BDF-87DC-5241383B05CC}">
      <dgm:prSet/>
      <dgm:spPr/>
      <dgm:t>
        <a:bodyPr/>
        <a:lstStyle/>
        <a:p>
          <a:endParaRPr lang="en-US"/>
        </a:p>
      </dgm:t>
    </dgm:pt>
    <dgm:pt modelId="{8AEA1A5A-48B3-4C78-990D-9779CE344F7E}">
      <dgm:prSet/>
      <dgm:spPr/>
      <dgm:t>
        <a:bodyPr/>
        <a:lstStyle/>
        <a:p>
          <a:r>
            <a:rPr lang="en-GB" i="1"/>
            <a:t>Branding and Image Building </a:t>
          </a:r>
          <a:endParaRPr lang="en-US"/>
        </a:p>
      </dgm:t>
    </dgm:pt>
    <dgm:pt modelId="{6F747622-2AFD-42DE-84D5-3E8F5E3EF603}" type="parTrans" cxnId="{D7E8A244-0C9B-4B77-BFF8-FB6ACCD9ED9E}">
      <dgm:prSet/>
      <dgm:spPr/>
      <dgm:t>
        <a:bodyPr/>
        <a:lstStyle/>
        <a:p>
          <a:endParaRPr lang="en-US"/>
        </a:p>
      </dgm:t>
    </dgm:pt>
    <dgm:pt modelId="{CF5E1465-2063-4FF7-A89A-2F818E640781}" type="sibTrans" cxnId="{D7E8A244-0C9B-4B77-BFF8-FB6ACCD9ED9E}">
      <dgm:prSet/>
      <dgm:spPr/>
      <dgm:t>
        <a:bodyPr/>
        <a:lstStyle/>
        <a:p>
          <a:endParaRPr lang="en-US"/>
        </a:p>
      </dgm:t>
    </dgm:pt>
    <dgm:pt modelId="{B45411CA-7CCC-49B3-9D09-36269FB6FB10}">
      <dgm:prSet/>
      <dgm:spPr/>
      <dgm:t>
        <a:bodyPr/>
        <a:lstStyle/>
        <a:p>
          <a:r>
            <a:rPr lang="en-GB" i="1"/>
            <a:t>Increase in Website circulation</a:t>
          </a:r>
          <a:endParaRPr lang="en-US"/>
        </a:p>
      </dgm:t>
    </dgm:pt>
    <dgm:pt modelId="{E85A5599-B6B4-4ADD-B6D7-4F89C1A7E5BB}" type="parTrans" cxnId="{43BB9E6C-C7C2-48E6-83AD-7888350E0CF0}">
      <dgm:prSet/>
      <dgm:spPr/>
      <dgm:t>
        <a:bodyPr/>
        <a:lstStyle/>
        <a:p>
          <a:endParaRPr lang="en-US"/>
        </a:p>
      </dgm:t>
    </dgm:pt>
    <dgm:pt modelId="{6E9A0C41-BCEC-431A-9E12-D0C0A86F3A69}" type="sibTrans" cxnId="{43BB9E6C-C7C2-48E6-83AD-7888350E0CF0}">
      <dgm:prSet/>
      <dgm:spPr/>
      <dgm:t>
        <a:bodyPr/>
        <a:lstStyle/>
        <a:p>
          <a:endParaRPr lang="en-US"/>
        </a:p>
      </dgm:t>
    </dgm:pt>
    <dgm:pt modelId="{ED299340-C163-443F-A63E-07433678023D}">
      <dgm:prSet/>
      <dgm:spPr/>
      <dgm:t>
        <a:bodyPr/>
        <a:lstStyle/>
        <a:p>
          <a:r>
            <a:rPr lang="en-GB" i="1"/>
            <a:t>Contact to wider public</a:t>
          </a:r>
          <a:endParaRPr lang="en-US"/>
        </a:p>
      </dgm:t>
    </dgm:pt>
    <dgm:pt modelId="{F7B7DEAF-BD12-4B08-9D20-FF25B6F69F4C}" type="parTrans" cxnId="{41A5C17A-99AF-4D11-AB1D-B6E42ACB8C5E}">
      <dgm:prSet/>
      <dgm:spPr/>
      <dgm:t>
        <a:bodyPr/>
        <a:lstStyle/>
        <a:p>
          <a:endParaRPr lang="en-US"/>
        </a:p>
      </dgm:t>
    </dgm:pt>
    <dgm:pt modelId="{846B7A2C-9F60-4A3C-895A-10B5A420894A}" type="sibTrans" cxnId="{41A5C17A-99AF-4D11-AB1D-B6E42ACB8C5E}">
      <dgm:prSet/>
      <dgm:spPr/>
      <dgm:t>
        <a:bodyPr/>
        <a:lstStyle/>
        <a:p>
          <a:endParaRPr lang="en-US"/>
        </a:p>
      </dgm:t>
    </dgm:pt>
    <dgm:pt modelId="{75493CE8-6915-438A-868E-F4FB6A2C49A4}">
      <dgm:prSet/>
      <dgm:spPr/>
      <dgm:t>
        <a:bodyPr/>
        <a:lstStyle/>
        <a:p>
          <a:r>
            <a:rPr lang="en-GB" i="1"/>
            <a:t>Experience in Marketing the Festival </a:t>
          </a:r>
          <a:endParaRPr lang="en-US"/>
        </a:p>
      </dgm:t>
    </dgm:pt>
    <dgm:pt modelId="{F58C9F0E-048C-45FB-A68E-F238DF7FC800}" type="parTrans" cxnId="{333EF070-C902-4BF3-BDC0-662DBFA248E9}">
      <dgm:prSet/>
      <dgm:spPr/>
      <dgm:t>
        <a:bodyPr/>
        <a:lstStyle/>
        <a:p>
          <a:endParaRPr lang="en-US"/>
        </a:p>
      </dgm:t>
    </dgm:pt>
    <dgm:pt modelId="{99467BD3-E35E-486A-AFB0-50AAC2F10D04}" type="sibTrans" cxnId="{333EF070-C902-4BF3-BDC0-662DBFA248E9}">
      <dgm:prSet/>
      <dgm:spPr/>
      <dgm:t>
        <a:bodyPr/>
        <a:lstStyle/>
        <a:p>
          <a:endParaRPr lang="en-US"/>
        </a:p>
      </dgm:t>
    </dgm:pt>
    <dgm:pt modelId="{05777315-6BE7-4EAC-AD9B-C2F1C868A1EB}">
      <dgm:prSet/>
      <dgm:spPr/>
      <dgm:t>
        <a:bodyPr/>
        <a:lstStyle/>
        <a:p>
          <a:r>
            <a:rPr lang="en-GB" i="1"/>
            <a:t>Access to New customers Base</a:t>
          </a:r>
          <a:endParaRPr lang="en-US"/>
        </a:p>
      </dgm:t>
    </dgm:pt>
    <dgm:pt modelId="{09BEAED6-C56E-471D-A605-FA823B67AA2E}" type="parTrans" cxnId="{1069F98A-0246-4B14-B7FF-55701D610843}">
      <dgm:prSet/>
      <dgm:spPr/>
      <dgm:t>
        <a:bodyPr/>
        <a:lstStyle/>
        <a:p>
          <a:endParaRPr lang="en-US"/>
        </a:p>
      </dgm:t>
    </dgm:pt>
    <dgm:pt modelId="{0E7F8F49-49C2-4FA3-A77A-7D54C48FBB94}" type="sibTrans" cxnId="{1069F98A-0246-4B14-B7FF-55701D610843}">
      <dgm:prSet/>
      <dgm:spPr/>
      <dgm:t>
        <a:bodyPr/>
        <a:lstStyle/>
        <a:p>
          <a:endParaRPr lang="en-US"/>
        </a:p>
      </dgm:t>
    </dgm:pt>
    <dgm:pt modelId="{ED361AD5-D5D5-4F5F-ACB9-EE3CCDC0181D}">
      <dgm:prSet/>
      <dgm:spPr/>
      <dgm:t>
        <a:bodyPr/>
        <a:lstStyle/>
        <a:p>
          <a:r>
            <a:rPr lang="en-GB" i="1"/>
            <a:t>Access to New Vendors and Suppliers</a:t>
          </a:r>
          <a:endParaRPr lang="en-US"/>
        </a:p>
      </dgm:t>
    </dgm:pt>
    <dgm:pt modelId="{92530FDA-3468-4BB8-B0F6-ACAF3ED4D258}" type="parTrans" cxnId="{96DD5912-8660-47E4-BE39-7270AA53726C}">
      <dgm:prSet/>
      <dgm:spPr/>
      <dgm:t>
        <a:bodyPr/>
        <a:lstStyle/>
        <a:p>
          <a:endParaRPr lang="en-US"/>
        </a:p>
      </dgm:t>
    </dgm:pt>
    <dgm:pt modelId="{F97719EF-2BE7-4A91-BADC-E027314BED04}" type="sibTrans" cxnId="{96DD5912-8660-47E4-BE39-7270AA53726C}">
      <dgm:prSet/>
      <dgm:spPr/>
      <dgm:t>
        <a:bodyPr/>
        <a:lstStyle/>
        <a:p>
          <a:endParaRPr lang="en-US"/>
        </a:p>
      </dgm:t>
    </dgm:pt>
    <dgm:pt modelId="{7E9729B7-AD29-4332-A392-7AF16F5529E9}">
      <dgm:prSet/>
      <dgm:spPr/>
      <dgm:t>
        <a:bodyPr/>
        <a:lstStyle/>
        <a:p>
          <a:r>
            <a:rPr lang="en-GB" i="1"/>
            <a:t>Social media evolution </a:t>
          </a:r>
          <a:endParaRPr lang="en-US"/>
        </a:p>
      </dgm:t>
    </dgm:pt>
    <dgm:pt modelId="{D5BD8257-7FB9-4BDF-9A67-89FDE7F3E31A}" type="parTrans" cxnId="{7EB29AB0-A4FD-4474-B4A2-C35A2606D1C5}">
      <dgm:prSet/>
      <dgm:spPr/>
      <dgm:t>
        <a:bodyPr/>
        <a:lstStyle/>
        <a:p>
          <a:endParaRPr lang="en-US"/>
        </a:p>
      </dgm:t>
    </dgm:pt>
    <dgm:pt modelId="{9C116BE7-A1BC-4402-8AF1-8EE5273BE5C5}" type="sibTrans" cxnId="{7EB29AB0-A4FD-4474-B4A2-C35A2606D1C5}">
      <dgm:prSet/>
      <dgm:spPr/>
      <dgm:t>
        <a:bodyPr/>
        <a:lstStyle/>
        <a:p>
          <a:endParaRPr lang="en-US"/>
        </a:p>
      </dgm:t>
    </dgm:pt>
    <dgm:pt modelId="{7F68E6FB-57DD-4328-BFA5-DB9587BCA33E}">
      <dgm:prSet/>
      <dgm:spPr/>
      <dgm:t>
        <a:bodyPr/>
        <a:lstStyle/>
        <a:p>
          <a:r>
            <a:rPr lang="en-GB" i="1"/>
            <a:t>Long-term Credibility with suppliers and performers</a:t>
          </a:r>
          <a:endParaRPr lang="en-US"/>
        </a:p>
      </dgm:t>
    </dgm:pt>
    <dgm:pt modelId="{8A3D1B36-D362-481D-9CE8-7748F0B5924F}" type="parTrans" cxnId="{B4097681-E53B-4D85-9F11-FFBBD48E6EA0}">
      <dgm:prSet/>
      <dgm:spPr/>
      <dgm:t>
        <a:bodyPr/>
        <a:lstStyle/>
        <a:p>
          <a:endParaRPr lang="en-US"/>
        </a:p>
      </dgm:t>
    </dgm:pt>
    <dgm:pt modelId="{2E5E0D9A-EE02-44BF-A475-A394A5EAF901}" type="sibTrans" cxnId="{B4097681-E53B-4D85-9F11-FFBBD48E6EA0}">
      <dgm:prSet/>
      <dgm:spPr/>
      <dgm:t>
        <a:bodyPr/>
        <a:lstStyle/>
        <a:p>
          <a:endParaRPr lang="en-US"/>
        </a:p>
      </dgm:t>
    </dgm:pt>
    <dgm:pt modelId="{6C7AE119-BFD9-4190-B809-E59389068BB8}">
      <dgm:prSet/>
      <dgm:spPr/>
      <dgm:t>
        <a:bodyPr/>
        <a:lstStyle/>
        <a:p>
          <a:r>
            <a:rPr lang="en-GB" i="1"/>
            <a:t>Access to New sponsorship deals </a:t>
          </a:r>
          <a:endParaRPr lang="en-US"/>
        </a:p>
      </dgm:t>
    </dgm:pt>
    <dgm:pt modelId="{66A3FC63-CA5D-44E5-B785-22F64916FC48}" type="parTrans" cxnId="{63EEA069-2514-4A80-84A8-D41C7534861E}">
      <dgm:prSet/>
      <dgm:spPr/>
      <dgm:t>
        <a:bodyPr/>
        <a:lstStyle/>
        <a:p>
          <a:endParaRPr lang="en-US"/>
        </a:p>
      </dgm:t>
    </dgm:pt>
    <dgm:pt modelId="{B3790E59-CAF0-44FA-B210-2FB4FBCFEC85}" type="sibTrans" cxnId="{63EEA069-2514-4A80-84A8-D41C7534861E}">
      <dgm:prSet/>
      <dgm:spPr/>
      <dgm:t>
        <a:bodyPr/>
        <a:lstStyle/>
        <a:p>
          <a:endParaRPr lang="en-US"/>
        </a:p>
      </dgm:t>
    </dgm:pt>
    <dgm:pt modelId="{9A41EF23-E196-40CD-9876-2A0B84B93DD1}">
      <dgm:prSet/>
      <dgm:spPr/>
      <dgm:t>
        <a:bodyPr/>
        <a:lstStyle/>
        <a:p>
          <a:r>
            <a:rPr lang="en-GB" i="1"/>
            <a:t>Link to key donors</a:t>
          </a:r>
          <a:endParaRPr lang="en-US"/>
        </a:p>
      </dgm:t>
    </dgm:pt>
    <dgm:pt modelId="{2E0D1F0F-77F8-4CAC-8D83-90EB49A99E34}" type="parTrans" cxnId="{584D1280-92FB-4918-A064-CE931868737D}">
      <dgm:prSet/>
      <dgm:spPr/>
      <dgm:t>
        <a:bodyPr/>
        <a:lstStyle/>
        <a:p>
          <a:endParaRPr lang="en-US"/>
        </a:p>
      </dgm:t>
    </dgm:pt>
    <dgm:pt modelId="{C539E0D2-1E87-45E3-8F4F-168D1E3A1DD0}" type="sibTrans" cxnId="{584D1280-92FB-4918-A064-CE931868737D}">
      <dgm:prSet/>
      <dgm:spPr/>
      <dgm:t>
        <a:bodyPr/>
        <a:lstStyle/>
        <a:p>
          <a:endParaRPr lang="en-US"/>
        </a:p>
      </dgm:t>
    </dgm:pt>
    <dgm:pt modelId="{39D3B702-0E01-40D5-AE79-97C3DE833B7E}">
      <dgm:prSet/>
      <dgm:spPr/>
      <dgm:t>
        <a:bodyPr/>
        <a:lstStyle/>
        <a:p>
          <a:r>
            <a:rPr lang="en-GB" i="1"/>
            <a:t>Logos on printed tickets</a:t>
          </a:r>
          <a:endParaRPr lang="en-US"/>
        </a:p>
      </dgm:t>
    </dgm:pt>
    <dgm:pt modelId="{3B90BDDC-2350-45D3-938C-3159E4C7359C}" type="parTrans" cxnId="{89B89A63-DABC-4ACF-966E-2DB7A35B5DB6}">
      <dgm:prSet/>
      <dgm:spPr/>
      <dgm:t>
        <a:bodyPr/>
        <a:lstStyle/>
        <a:p>
          <a:endParaRPr lang="en-US"/>
        </a:p>
      </dgm:t>
    </dgm:pt>
    <dgm:pt modelId="{04735E67-B60B-411C-A2FC-DAC9B34B1762}" type="sibTrans" cxnId="{89B89A63-DABC-4ACF-966E-2DB7A35B5DB6}">
      <dgm:prSet/>
      <dgm:spPr/>
      <dgm:t>
        <a:bodyPr/>
        <a:lstStyle/>
        <a:p>
          <a:endParaRPr lang="en-US"/>
        </a:p>
      </dgm:t>
    </dgm:pt>
    <dgm:pt modelId="{A00B1EF6-B319-4C46-B1B2-A0A8615A0972}" type="pres">
      <dgm:prSet presAssocID="{F2033643-3929-45FC-A7B4-42DEBD6A2985}" presName="diagram" presStyleCnt="0">
        <dgm:presLayoutVars>
          <dgm:dir/>
          <dgm:resizeHandles val="exact"/>
        </dgm:presLayoutVars>
      </dgm:prSet>
      <dgm:spPr/>
    </dgm:pt>
    <dgm:pt modelId="{34D068D5-F293-406C-812C-72F5B1A2C2FF}" type="pres">
      <dgm:prSet presAssocID="{69A76B75-D3CF-4E09-967B-66A685C56696}" presName="node" presStyleLbl="node1" presStyleIdx="0" presStyleCnt="13">
        <dgm:presLayoutVars>
          <dgm:bulletEnabled val="1"/>
        </dgm:presLayoutVars>
      </dgm:prSet>
      <dgm:spPr/>
    </dgm:pt>
    <dgm:pt modelId="{1720C7F6-A844-4390-948A-E7B20C24EDAD}" type="pres">
      <dgm:prSet presAssocID="{1C554962-3EA7-40CD-861C-C7A534FA39F2}" presName="sibTrans" presStyleCnt="0"/>
      <dgm:spPr/>
    </dgm:pt>
    <dgm:pt modelId="{D4542D30-E40F-4929-8985-FF90A7F5ED77}" type="pres">
      <dgm:prSet presAssocID="{25EBAB5C-195F-4295-908E-36327BCE6C7F}" presName="node" presStyleLbl="node1" presStyleIdx="1" presStyleCnt="13">
        <dgm:presLayoutVars>
          <dgm:bulletEnabled val="1"/>
        </dgm:presLayoutVars>
      </dgm:prSet>
      <dgm:spPr/>
    </dgm:pt>
    <dgm:pt modelId="{20C77430-4ACE-4139-89FA-B264B6FD0BAF}" type="pres">
      <dgm:prSet presAssocID="{D539C0E6-601A-47E3-B9BA-714F198C5EA9}" presName="sibTrans" presStyleCnt="0"/>
      <dgm:spPr/>
    </dgm:pt>
    <dgm:pt modelId="{7456924A-CF29-46A5-91E3-DA44B7F00C69}" type="pres">
      <dgm:prSet presAssocID="{8AEA1A5A-48B3-4C78-990D-9779CE344F7E}" presName="node" presStyleLbl="node1" presStyleIdx="2" presStyleCnt="13">
        <dgm:presLayoutVars>
          <dgm:bulletEnabled val="1"/>
        </dgm:presLayoutVars>
      </dgm:prSet>
      <dgm:spPr/>
    </dgm:pt>
    <dgm:pt modelId="{6D038164-20C6-4524-902A-C62DE887E29F}" type="pres">
      <dgm:prSet presAssocID="{CF5E1465-2063-4FF7-A89A-2F818E640781}" presName="sibTrans" presStyleCnt="0"/>
      <dgm:spPr/>
    </dgm:pt>
    <dgm:pt modelId="{58B8E02D-FF82-439C-B2E9-61FD42A1C4E9}" type="pres">
      <dgm:prSet presAssocID="{B45411CA-7CCC-49B3-9D09-36269FB6FB10}" presName="node" presStyleLbl="node1" presStyleIdx="3" presStyleCnt="13">
        <dgm:presLayoutVars>
          <dgm:bulletEnabled val="1"/>
        </dgm:presLayoutVars>
      </dgm:prSet>
      <dgm:spPr/>
    </dgm:pt>
    <dgm:pt modelId="{F96B4E69-B642-4F8C-9CDF-3763C3A17AC2}" type="pres">
      <dgm:prSet presAssocID="{6E9A0C41-BCEC-431A-9E12-D0C0A86F3A69}" presName="sibTrans" presStyleCnt="0"/>
      <dgm:spPr/>
    </dgm:pt>
    <dgm:pt modelId="{4D42EC3B-00E4-47CF-A12D-1574557524E2}" type="pres">
      <dgm:prSet presAssocID="{ED299340-C163-443F-A63E-07433678023D}" presName="node" presStyleLbl="node1" presStyleIdx="4" presStyleCnt="13">
        <dgm:presLayoutVars>
          <dgm:bulletEnabled val="1"/>
        </dgm:presLayoutVars>
      </dgm:prSet>
      <dgm:spPr/>
    </dgm:pt>
    <dgm:pt modelId="{7D54A1C3-D205-4BC5-BEAF-A80AB344BF5C}" type="pres">
      <dgm:prSet presAssocID="{846B7A2C-9F60-4A3C-895A-10B5A420894A}" presName="sibTrans" presStyleCnt="0"/>
      <dgm:spPr/>
    </dgm:pt>
    <dgm:pt modelId="{04EFE179-ED92-43DE-B40E-A9FCAB1D2832}" type="pres">
      <dgm:prSet presAssocID="{75493CE8-6915-438A-868E-F4FB6A2C49A4}" presName="node" presStyleLbl="node1" presStyleIdx="5" presStyleCnt="13">
        <dgm:presLayoutVars>
          <dgm:bulletEnabled val="1"/>
        </dgm:presLayoutVars>
      </dgm:prSet>
      <dgm:spPr/>
    </dgm:pt>
    <dgm:pt modelId="{73F7365B-6C2A-46E1-A51B-5CE53F25ABFF}" type="pres">
      <dgm:prSet presAssocID="{99467BD3-E35E-486A-AFB0-50AAC2F10D04}" presName="sibTrans" presStyleCnt="0"/>
      <dgm:spPr/>
    </dgm:pt>
    <dgm:pt modelId="{2E22086B-7353-496C-AA81-62615AE6198A}" type="pres">
      <dgm:prSet presAssocID="{05777315-6BE7-4EAC-AD9B-C2F1C868A1EB}" presName="node" presStyleLbl="node1" presStyleIdx="6" presStyleCnt="13">
        <dgm:presLayoutVars>
          <dgm:bulletEnabled val="1"/>
        </dgm:presLayoutVars>
      </dgm:prSet>
      <dgm:spPr/>
    </dgm:pt>
    <dgm:pt modelId="{933CECEF-7041-4C4D-A992-51A58DE75BAA}" type="pres">
      <dgm:prSet presAssocID="{0E7F8F49-49C2-4FA3-A77A-7D54C48FBB94}" presName="sibTrans" presStyleCnt="0"/>
      <dgm:spPr/>
    </dgm:pt>
    <dgm:pt modelId="{D209965F-C22E-461C-8E83-69AE3753DCE7}" type="pres">
      <dgm:prSet presAssocID="{ED361AD5-D5D5-4F5F-ACB9-EE3CCDC0181D}" presName="node" presStyleLbl="node1" presStyleIdx="7" presStyleCnt="13">
        <dgm:presLayoutVars>
          <dgm:bulletEnabled val="1"/>
        </dgm:presLayoutVars>
      </dgm:prSet>
      <dgm:spPr/>
    </dgm:pt>
    <dgm:pt modelId="{026724FC-EDDB-4F2F-9D9F-A42040DC6D9C}" type="pres">
      <dgm:prSet presAssocID="{F97719EF-2BE7-4A91-BADC-E027314BED04}" presName="sibTrans" presStyleCnt="0"/>
      <dgm:spPr/>
    </dgm:pt>
    <dgm:pt modelId="{7B44AA94-F5F8-41F2-A728-3F0A972F52B4}" type="pres">
      <dgm:prSet presAssocID="{7E9729B7-AD29-4332-A392-7AF16F5529E9}" presName="node" presStyleLbl="node1" presStyleIdx="8" presStyleCnt="13">
        <dgm:presLayoutVars>
          <dgm:bulletEnabled val="1"/>
        </dgm:presLayoutVars>
      </dgm:prSet>
      <dgm:spPr/>
    </dgm:pt>
    <dgm:pt modelId="{E4956C84-F68B-4976-B448-72C13DDAB6EC}" type="pres">
      <dgm:prSet presAssocID="{9C116BE7-A1BC-4402-8AF1-8EE5273BE5C5}" presName="sibTrans" presStyleCnt="0"/>
      <dgm:spPr/>
    </dgm:pt>
    <dgm:pt modelId="{4D90F187-9D8D-479B-B0B0-583CB264C5D0}" type="pres">
      <dgm:prSet presAssocID="{7F68E6FB-57DD-4328-BFA5-DB9587BCA33E}" presName="node" presStyleLbl="node1" presStyleIdx="9" presStyleCnt="13">
        <dgm:presLayoutVars>
          <dgm:bulletEnabled val="1"/>
        </dgm:presLayoutVars>
      </dgm:prSet>
      <dgm:spPr/>
    </dgm:pt>
    <dgm:pt modelId="{F3931CA5-203C-429C-A328-96978655AD76}" type="pres">
      <dgm:prSet presAssocID="{2E5E0D9A-EE02-44BF-A475-A394A5EAF901}" presName="sibTrans" presStyleCnt="0"/>
      <dgm:spPr/>
    </dgm:pt>
    <dgm:pt modelId="{5DA7969C-5A33-4D81-A7B7-585ADDB4ABAF}" type="pres">
      <dgm:prSet presAssocID="{6C7AE119-BFD9-4190-B809-E59389068BB8}" presName="node" presStyleLbl="node1" presStyleIdx="10" presStyleCnt="13">
        <dgm:presLayoutVars>
          <dgm:bulletEnabled val="1"/>
        </dgm:presLayoutVars>
      </dgm:prSet>
      <dgm:spPr/>
    </dgm:pt>
    <dgm:pt modelId="{42414B85-4FDD-406E-B834-AA4CFCA2CD66}" type="pres">
      <dgm:prSet presAssocID="{B3790E59-CAF0-44FA-B210-2FB4FBCFEC85}" presName="sibTrans" presStyleCnt="0"/>
      <dgm:spPr/>
    </dgm:pt>
    <dgm:pt modelId="{1F805E7F-0B6F-4156-AE14-875D914CE3BA}" type="pres">
      <dgm:prSet presAssocID="{9A41EF23-E196-40CD-9876-2A0B84B93DD1}" presName="node" presStyleLbl="node1" presStyleIdx="11" presStyleCnt="13">
        <dgm:presLayoutVars>
          <dgm:bulletEnabled val="1"/>
        </dgm:presLayoutVars>
      </dgm:prSet>
      <dgm:spPr/>
    </dgm:pt>
    <dgm:pt modelId="{C80BFE5B-92C8-42F4-99ED-E28E6CFE51DE}" type="pres">
      <dgm:prSet presAssocID="{C539E0D2-1E87-45E3-8F4F-168D1E3A1DD0}" presName="sibTrans" presStyleCnt="0"/>
      <dgm:spPr/>
    </dgm:pt>
    <dgm:pt modelId="{4C7F4801-EA53-49B8-83EE-BFB7D3ADCE26}" type="pres">
      <dgm:prSet presAssocID="{39D3B702-0E01-40D5-AE79-97C3DE833B7E}" presName="node" presStyleLbl="node1" presStyleIdx="12" presStyleCnt="13">
        <dgm:presLayoutVars>
          <dgm:bulletEnabled val="1"/>
        </dgm:presLayoutVars>
      </dgm:prSet>
      <dgm:spPr/>
    </dgm:pt>
  </dgm:ptLst>
  <dgm:cxnLst>
    <dgm:cxn modelId="{96DD5912-8660-47E4-BE39-7270AA53726C}" srcId="{F2033643-3929-45FC-A7B4-42DEBD6A2985}" destId="{ED361AD5-D5D5-4F5F-ACB9-EE3CCDC0181D}" srcOrd="7" destOrd="0" parTransId="{92530FDA-3468-4BB8-B0F6-ACAF3ED4D258}" sibTransId="{F97719EF-2BE7-4A91-BADC-E027314BED04}"/>
    <dgm:cxn modelId="{773BE115-3615-4E7F-AFAE-C5B060AE85CB}" type="presOf" srcId="{7E9729B7-AD29-4332-A392-7AF16F5529E9}" destId="{7B44AA94-F5F8-41F2-A728-3F0A972F52B4}" srcOrd="0" destOrd="0" presId="urn:microsoft.com/office/officeart/2005/8/layout/default"/>
    <dgm:cxn modelId="{3844E615-EA57-4751-A099-E9A24E4758A2}" type="presOf" srcId="{9A41EF23-E196-40CD-9876-2A0B84B93DD1}" destId="{1F805E7F-0B6F-4156-AE14-875D914CE3BA}" srcOrd="0" destOrd="0" presId="urn:microsoft.com/office/officeart/2005/8/layout/default"/>
    <dgm:cxn modelId="{18D16427-E800-4C01-A038-2ED69687C665}" type="presOf" srcId="{7F68E6FB-57DD-4328-BFA5-DB9587BCA33E}" destId="{4D90F187-9D8D-479B-B0B0-583CB264C5D0}" srcOrd="0" destOrd="0" presId="urn:microsoft.com/office/officeart/2005/8/layout/default"/>
    <dgm:cxn modelId="{89B94434-BC8A-4111-88B5-BD565AB36FED}" type="presOf" srcId="{ED299340-C163-443F-A63E-07433678023D}" destId="{4D42EC3B-00E4-47CF-A12D-1574557524E2}" srcOrd="0" destOrd="0" presId="urn:microsoft.com/office/officeart/2005/8/layout/default"/>
    <dgm:cxn modelId="{89B89A63-DABC-4ACF-966E-2DB7A35B5DB6}" srcId="{F2033643-3929-45FC-A7B4-42DEBD6A2985}" destId="{39D3B702-0E01-40D5-AE79-97C3DE833B7E}" srcOrd="12" destOrd="0" parTransId="{3B90BDDC-2350-45D3-938C-3159E4C7359C}" sibTransId="{04735E67-B60B-411C-A2FC-DAC9B34B1762}"/>
    <dgm:cxn modelId="{D7E8A244-0C9B-4B77-BFF8-FB6ACCD9ED9E}" srcId="{F2033643-3929-45FC-A7B4-42DEBD6A2985}" destId="{8AEA1A5A-48B3-4C78-990D-9779CE344F7E}" srcOrd="2" destOrd="0" parTransId="{6F747622-2AFD-42DE-84D5-3E8F5E3EF603}" sibTransId="{CF5E1465-2063-4FF7-A89A-2F818E640781}"/>
    <dgm:cxn modelId="{63EEA069-2514-4A80-84A8-D41C7534861E}" srcId="{F2033643-3929-45FC-A7B4-42DEBD6A2985}" destId="{6C7AE119-BFD9-4190-B809-E59389068BB8}" srcOrd="10" destOrd="0" parTransId="{66A3FC63-CA5D-44E5-B785-22F64916FC48}" sibTransId="{B3790E59-CAF0-44FA-B210-2FB4FBCFEC85}"/>
    <dgm:cxn modelId="{43BB9E6C-C7C2-48E6-83AD-7888350E0CF0}" srcId="{F2033643-3929-45FC-A7B4-42DEBD6A2985}" destId="{B45411CA-7CCC-49B3-9D09-36269FB6FB10}" srcOrd="3" destOrd="0" parTransId="{E85A5599-B6B4-4ADD-B6D7-4F89C1A7E5BB}" sibTransId="{6E9A0C41-BCEC-431A-9E12-D0C0A86F3A69}"/>
    <dgm:cxn modelId="{333EF070-C902-4BF3-BDC0-662DBFA248E9}" srcId="{F2033643-3929-45FC-A7B4-42DEBD6A2985}" destId="{75493CE8-6915-438A-868E-F4FB6A2C49A4}" srcOrd="5" destOrd="0" parTransId="{F58C9F0E-048C-45FB-A68E-F238DF7FC800}" sibTransId="{99467BD3-E35E-486A-AFB0-50AAC2F10D04}"/>
    <dgm:cxn modelId="{41A5C17A-99AF-4D11-AB1D-B6E42ACB8C5E}" srcId="{F2033643-3929-45FC-A7B4-42DEBD6A2985}" destId="{ED299340-C163-443F-A63E-07433678023D}" srcOrd="4" destOrd="0" parTransId="{F7B7DEAF-BD12-4B08-9D20-FF25B6F69F4C}" sibTransId="{846B7A2C-9F60-4A3C-895A-10B5A420894A}"/>
    <dgm:cxn modelId="{584D1280-92FB-4918-A064-CE931868737D}" srcId="{F2033643-3929-45FC-A7B4-42DEBD6A2985}" destId="{9A41EF23-E196-40CD-9876-2A0B84B93DD1}" srcOrd="11" destOrd="0" parTransId="{2E0D1F0F-77F8-4CAC-8D83-90EB49A99E34}" sibTransId="{C539E0D2-1E87-45E3-8F4F-168D1E3A1DD0}"/>
    <dgm:cxn modelId="{B4097681-E53B-4D85-9F11-FFBBD48E6EA0}" srcId="{F2033643-3929-45FC-A7B4-42DEBD6A2985}" destId="{7F68E6FB-57DD-4328-BFA5-DB9587BCA33E}" srcOrd="9" destOrd="0" parTransId="{8A3D1B36-D362-481D-9CE8-7748F0B5924F}" sibTransId="{2E5E0D9A-EE02-44BF-A475-A394A5EAF901}"/>
    <dgm:cxn modelId="{E83D3489-DF40-4B8D-871A-A6C3EADDEF35}" type="presOf" srcId="{75493CE8-6915-438A-868E-F4FB6A2C49A4}" destId="{04EFE179-ED92-43DE-B40E-A9FCAB1D2832}" srcOrd="0" destOrd="0" presId="urn:microsoft.com/office/officeart/2005/8/layout/default"/>
    <dgm:cxn modelId="{1069F98A-0246-4B14-B7FF-55701D610843}" srcId="{F2033643-3929-45FC-A7B4-42DEBD6A2985}" destId="{05777315-6BE7-4EAC-AD9B-C2F1C868A1EB}" srcOrd="6" destOrd="0" parTransId="{09BEAED6-C56E-471D-A605-FA823B67AA2E}" sibTransId="{0E7F8F49-49C2-4FA3-A77A-7D54C48FBB94}"/>
    <dgm:cxn modelId="{14236E96-1D32-4CBD-BB8A-245CF60CDD1F}" type="presOf" srcId="{B45411CA-7CCC-49B3-9D09-36269FB6FB10}" destId="{58B8E02D-FF82-439C-B2E9-61FD42A1C4E9}" srcOrd="0" destOrd="0" presId="urn:microsoft.com/office/officeart/2005/8/layout/default"/>
    <dgm:cxn modelId="{867A6DA0-79F0-4879-8278-CCFE96991D25}" type="presOf" srcId="{ED361AD5-D5D5-4F5F-ACB9-EE3CCDC0181D}" destId="{D209965F-C22E-461C-8E83-69AE3753DCE7}" srcOrd="0" destOrd="0" presId="urn:microsoft.com/office/officeart/2005/8/layout/default"/>
    <dgm:cxn modelId="{2D350EA8-FCBF-4A4A-8B28-C2E84B81914D}" srcId="{F2033643-3929-45FC-A7B4-42DEBD6A2985}" destId="{69A76B75-D3CF-4E09-967B-66A685C56696}" srcOrd="0" destOrd="0" parTransId="{0ECFC42D-E5E2-475E-929F-C9BD2084AFF4}" sibTransId="{1C554962-3EA7-40CD-861C-C7A534FA39F2}"/>
    <dgm:cxn modelId="{26A31AA8-D276-46B5-BE56-5BCC2DE1CDD7}" type="presOf" srcId="{69A76B75-D3CF-4E09-967B-66A685C56696}" destId="{34D068D5-F293-406C-812C-72F5B1A2C2FF}" srcOrd="0" destOrd="0" presId="urn:microsoft.com/office/officeart/2005/8/layout/default"/>
    <dgm:cxn modelId="{7EB29AB0-A4FD-4474-B4A2-C35A2606D1C5}" srcId="{F2033643-3929-45FC-A7B4-42DEBD6A2985}" destId="{7E9729B7-AD29-4332-A392-7AF16F5529E9}" srcOrd="8" destOrd="0" parTransId="{D5BD8257-7FB9-4BDF-9A67-89FDE7F3E31A}" sibTransId="{9C116BE7-A1BC-4402-8AF1-8EE5273BE5C5}"/>
    <dgm:cxn modelId="{CAC84BBA-EAE7-48A7-AEB8-BDD972EF7EE4}" type="presOf" srcId="{F2033643-3929-45FC-A7B4-42DEBD6A2985}" destId="{A00B1EF6-B319-4C46-B1B2-A0A8615A0972}" srcOrd="0" destOrd="0" presId="urn:microsoft.com/office/officeart/2005/8/layout/default"/>
    <dgm:cxn modelId="{B8D3F3C6-8D11-4041-A165-B5F1AEE6904A}" type="presOf" srcId="{6C7AE119-BFD9-4190-B809-E59389068BB8}" destId="{5DA7969C-5A33-4D81-A7B7-585ADDB4ABAF}" srcOrd="0" destOrd="0" presId="urn:microsoft.com/office/officeart/2005/8/layout/default"/>
    <dgm:cxn modelId="{D1176ED0-E841-48A3-8436-13FC36B7A15B}" type="presOf" srcId="{39D3B702-0E01-40D5-AE79-97C3DE833B7E}" destId="{4C7F4801-EA53-49B8-83EE-BFB7D3ADCE26}" srcOrd="0" destOrd="0" presId="urn:microsoft.com/office/officeart/2005/8/layout/default"/>
    <dgm:cxn modelId="{C7CA0FDA-62F3-4FD9-B9C3-527C0F314B41}" type="presOf" srcId="{8AEA1A5A-48B3-4C78-990D-9779CE344F7E}" destId="{7456924A-CF29-46A5-91E3-DA44B7F00C69}" srcOrd="0" destOrd="0" presId="urn:microsoft.com/office/officeart/2005/8/layout/default"/>
    <dgm:cxn modelId="{ADECD5E1-869E-4B96-81CB-3750CD7A8D4F}" type="presOf" srcId="{25EBAB5C-195F-4295-908E-36327BCE6C7F}" destId="{D4542D30-E40F-4929-8985-FF90A7F5ED77}" srcOrd="0" destOrd="0" presId="urn:microsoft.com/office/officeart/2005/8/layout/default"/>
    <dgm:cxn modelId="{84F77CE2-2C57-4C0F-B8AD-2D8864A5C739}" type="presOf" srcId="{05777315-6BE7-4EAC-AD9B-C2F1C868A1EB}" destId="{2E22086B-7353-496C-AA81-62615AE6198A}" srcOrd="0" destOrd="0" presId="urn:microsoft.com/office/officeart/2005/8/layout/default"/>
    <dgm:cxn modelId="{01F58BF9-6D9F-4BDF-87DC-5241383B05CC}" srcId="{F2033643-3929-45FC-A7B4-42DEBD6A2985}" destId="{25EBAB5C-195F-4295-908E-36327BCE6C7F}" srcOrd="1" destOrd="0" parTransId="{43791340-5F5B-4D9F-9E67-F0C2254C92E9}" sibTransId="{D539C0E6-601A-47E3-B9BA-714F198C5EA9}"/>
    <dgm:cxn modelId="{67F167FE-3C00-4679-A99E-F1E487FBCCBE}" type="presParOf" srcId="{A00B1EF6-B319-4C46-B1B2-A0A8615A0972}" destId="{34D068D5-F293-406C-812C-72F5B1A2C2FF}" srcOrd="0" destOrd="0" presId="urn:microsoft.com/office/officeart/2005/8/layout/default"/>
    <dgm:cxn modelId="{6DD4508C-B203-4F46-953A-A28993C96371}" type="presParOf" srcId="{A00B1EF6-B319-4C46-B1B2-A0A8615A0972}" destId="{1720C7F6-A844-4390-948A-E7B20C24EDAD}" srcOrd="1" destOrd="0" presId="urn:microsoft.com/office/officeart/2005/8/layout/default"/>
    <dgm:cxn modelId="{8287FC02-B1B6-43CB-AF05-D7AC735A6877}" type="presParOf" srcId="{A00B1EF6-B319-4C46-B1B2-A0A8615A0972}" destId="{D4542D30-E40F-4929-8985-FF90A7F5ED77}" srcOrd="2" destOrd="0" presId="urn:microsoft.com/office/officeart/2005/8/layout/default"/>
    <dgm:cxn modelId="{9640665C-2647-4992-A295-0438196EFE41}" type="presParOf" srcId="{A00B1EF6-B319-4C46-B1B2-A0A8615A0972}" destId="{20C77430-4ACE-4139-89FA-B264B6FD0BAF}" srcOrd="3" destOrd="0" presId="urn:microsoft.com/office/officeart/2005/8/layout/default"/>
    <dgm:cxn modelId="{A69F26FA-7EAF-447B-A181-A1654A9F062F}" type="presParOf" srcId="{A00B1EF6-B319-4C46-B1B2-A0A8615A0972}" destId="{7456924A-CF29-46A5-91E3-DA44B7F00C69}" srcOrd="4" destOrd="0" presId="urn:microsoft.com/office/officeart/2005/8/layout/default"/>
    <dgm:cxn modelId="{7ED1BB33-0A22-45D8-90A2-F24672269184}" type="presParOf" srcId="{A00B1EF6-B319-4C46-B1B2-A0A8615A0972}" destId="{6D038164-20C6-4524-902A-C62DE887E29F}" srcOrd="5" destOrd="0" presId="urn:microsoft.com/office/officeart/2005/8/layout/default"/>
    <dgm:cxn modelId="{0EB9AC7C-F05B-4059-8BF5-EBE7FA2D0682}" type="presParOf" srcId="{A00B1EF6-B319-4C46-B1B2-A0A8615A0972}" destId="{58B8E02D-FF82-439C-B2E9-61FD42A1C4E9}" srcOrd="6" destOrd="0" presId="urn:microsoft.com/office/officeart/2005/8/layout/default"/>
    <dgm:cxn modelId="{77AEA335-EA50-41CF-A99C-41730C53E114}" type="presParOf" srcId="{A00B1EF6-B319-4C46-B1B2-A0A8615A0972}" destId="{F96B4E69-B642-4F8C-9CDF-3763C3A17AC2}" srcOrd="7" destOrd="0" presId="urn:microsoft.com/office/officeart/2005/8/layout/default"/>
    <dgm:cxn modelId="{A7D97E62-D6C9-43D6-A132-E280243D42F5}" type="presParOf" srcId="{A00B1EF6-B319-4C46-B1B2-A0A8615A0972}" destId="{4D42EC3B-00E4-47CF-A12D-1574557524E2}" srcOrd="8" destOrd="0" presId="urn:microsoft.com/office/officeart/2005/8/layout/default"/>
    <dgm:cxn modelId="{1ED6A894-EB0C-464A-AD4B-7BB0C0205C35}" type="presParOf" srcId="{A00B1EF6-B319-4C46-B1B2-A0A8615A0972}" destId="{7D54A1C3-D205-4BC5-BEAF-A80AB344BF5C}" srcOrd="9" destOrd="0" presId="urn:microsoft.com/office/officeart/2005/8/layout/default"/>
    <dgm:cxn modelId="{ABE7334E-AE45-4CC0-8592-5267AEDB9196}" type="presParOf" srcId="{A00B1EF6-B319-4C46-B1B2-A0A8615A0972}" destId="{04EFE179-ED92-43DE-B40E-A9FCAB1D2832}" srcOrd="10" destOrd="0" presId="urn:microsoft.com/office/officeart/2005/8/layout/default"/>
    <dgm:cxn modelId="{0AA348B4-C09E-4D5A-AC73-409B7475F180}" type="presParOf" srcId="{A00B1EF6-B319-4C46-B1B2-A0A8615A0972}" destId="{73F7365B-6C2A-46E1-A51B-5CE53F25ABFF}" srcOrd="11" destOrd="0" presId="urn:microsoft.com/office/officeart/2005/8/layout/default"/>
    <dgm:cxn modelId="{87F617F6-2815-4D39-AFD0-D9EC400FD16B}" type="presParOf" srcId="{A00B1EF6-B319-4C46-B1B2-A0A8615A0972}" destId="{2E22086B-7353-496C-AA81-62615AE6198A}" srcOrd="12" destOrd="0" presId="urn:microsoft.com/office/officeart/2005/8/layout/default"/>
    <dgm:cxn modelId="{A7C59355-3BE2-4E83-9E62-F409DC56DBBD}" type="presParOf" srcId="{A00B1EF6-B319-4C46-B1B2-A0A8615A0972}" destId="{933CECEF-7041-4C4D-A992-51A58DE75BAA}" srcOrd="13" destOrd="0" presId="urn:microsoft.com/office/officeart/2005/8/layout/default"/>
    <dgm:cxn modelId="{9F708D43-1417-48E5-A4CE-F3B8CB246476}" type="presParOf" srcId="{A00B1EF6-B319-4C46-B1B2-A0A8615A0972}" destId="{D209965F-C22E-461C-8E83-69AE3753DCE7}" srcOrd="14" destOrd="0" presId="urn:microsoft.com/office/officeart/2005/8/layout/default"/>
    <dgm:cxn modelId="{C9EFB6BC-E4D3-4FD1-9D68-D02FB44A6C2D}" type="presParOf" srcId="{A00B1EF6-B319-4C46-B1B2-A0A8615A0972}" destId="{026724FC-EDDB-4F2F-9D9F-A42040DC6D9C}" srcOrd="15" destOrd="0" presId="urn:microsoft.com/office/officeart/2005/8/layout/default"/>
    <dgm:cxn modelId="{8D0A939E-ADFD-4A94-B26A-A91144E798DC}" type="presParOf" srcId="{A00B1EF6-B319-4C46-B1B2-A0A8615A0972}" destId="{7B44AA94-F5F8-41F2-A728-3F0A972F52B4}" srcOrd="16" destOrd="0" presId="urn:microsoft.com/office/officeart/2005/8/layout/default"/>
    <dgm:cxn modelId="{D39F50B9-996A-44C9-9AA3-7F2D44D2A93D}" type="presParOf" srcId="{A00B1EF6-B319-4C46-B1B2-A0A8615A0972}" destId="{E4956C84-F68B-4976-B448-72C13DDAB6EC}" srcOrd="17" destOrd="0" presId="urn:microsoft.com/office/officeart/2005/8/layout/default"/>
    <dgm:cxn modelId="{04B1D7DD-4530-42D9-88F4-BBDFD594C371}" type="presParOf" srcId="{A00B1EF6-B319-4C46-B1B2-A0A8615A0972}" destId="{4D90F187-9D8D-479B-B0B0-583CB264C5D0}" srcOrd="18" destOrd="0" presId="urn:microsoft.com/office/officeart/2005/8/layout/default"/>
    <dgm:cxn modelId="{D79BEE8B-DE80-47FD-9EB1-9E7B8555A381}" type="presParOf" srcId="{A00B1EF6-B319-4C46-B1B2-A0A8615A0972}" destId="{F3931CA5-203C-429C-A328-96978655AD76}" srcOrd="19" destOrd="0" presId="urn:microsoft.com/office/officeart/2005/8/layout/default"/>
    <dgm:cxn modelId="{E06BA15C-94DC-441B-A590-197512E235CF}" type="presParOf" srcId="{A00B1EF6-B319-4C46-B1B2-A0A8615A0972}" destId="{5DA7969C-5A33-4D81-A7B7-585ADDB4ABAF}" srcOrd="20" destOrd="0" presId="urn:microsoft.com/office/officeart/2005/8/layout/default"/>
    <dgm:cxn modelId="{F066BDCD-3A7D-44B9-AF79-00200538F35F}" type="presParOf" srcId="{A00B1EF6-B319-4C46-B1B2-A0A8615A0972}" destId="{42414B85-4FDD-406E-B834-AA4CFCA2CD66}" srcOrd="21" destOrd="0" presId="urn:microsoft.com/office/officeart/2005/8/layout/default"/>
    <dgm:cxn modelId="{5BDA14BE-8A2D-499D-875C-111A96EB4453}" type="presParOf" srcId="{A00B1EF6-B319-4C46-B1B2-A0A8615A0972}" destId="{1F805E7F-0B6F-4156-AE14-875D914CE3BA}" srcOrd="22" destOrd="0" presId="urn:microsoft.com/office/officeart/2005/8/layout/default"/>
    <dgm:cxn modelId="{8C99F318-7F5A-4D44-B046-3A565B1F0EA1}" type="presParOf" srcId="{A00B1EF6-B319-4C46-B1B2-A0A8615A0972}" destId="{C80BFE5B-92C8-42F4-99ED-E28E6CFE51DE}" srcOrd="23" destOrd="0" presId="urn:microsoft.com/office/officeart/2005/8/layout/default"/>
    <dgm:cxn modelId="{67280C2E-1E79-453D-A882-7201D2128061}" type="presParOf" srcId="{A00B1EF6-B319-4C46-B1B2-A0A8615A0972}" destId="{4C7F4801-EA53-49B8-83EE-BFB7D3ADCE26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917DFA9-5AEF-4386-9551-4F9BC25A2ACB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3C4C35A8-394E-4D88-B544-3053C0DE0CE9}">
      <dgm:prSet/>
      <dgm:spPr/>
      <dgm:t>
        <a:bodyPr/>
        <a:lstStyle/>
        <a:p>
          <a:r>
            <a:rPr lang="en-GB" i="1"/>
            <a:t>Advertising on Radio, TV and Newspaper</a:t>
          </a:r>
          <a:endParaRPr lang="en-US"/>
        </a:p>
      </dgm:t>
    </dgm:pt>
    <dgm:pt modelId="{0DFB6F29-0B8E-4F30-9165-C1A7A706F4BD}" type="parTrans" cxnId="{5A14DF05-64A0-4462-BCD7-3A81208C7E52}">
      <dgm:prSet/>
      <dgm:spPr/>
      <dgm:t>
        <a:bodyPr/>
        <a:lstStyle/>
        <a:p>
          <a:endParaRPr lang="en-US"/>
        </a:p>
      </dgm:t>
    </dgm:pt>
    <dgm:pt modelId="{DC1910BB-FB07-45D1-B7A5-B827D975886E}" type="sibTrans" cxnId="{5A14DF05-64A0-4462-BCD7-3A81208C7E52}">
      <dgm:prSet/>
      <dgm:spPr/>
      <dgm:t>
        <a:bodyPr/>
        <a:lstStyle/>
        <a:p>
          <a:endParaRPr lang="en-US"/>
        </a:p>
      </dgm:t>
    </dgm:pt>
    <dgm:pt modelId="{0BD45B3A-1453-44C1-B2BC-2DC2D97D5E8E}">
      <dgm:prSet/>
      <dgm:spPr/>
      <dgm:t>
        <a:bodyPr/>
        <a:lstStyle/>
        <a:p>
          <a:r>
            <a:rPr lang="en-GB" i="1"/>
            <a:t>Advertising via Social Media</a:t>
          </a:r>
          <a:endParaRPr lang="en-US"/>
        </a:p>
      </dgm:t>
    </dgm:pt>
    <dgm:pt modelId="{2E55A4E2-498B-4B75-AFDD-C48C18275251}" type="parTrans" cxnId="{0A359DF1-5308-4747-ACFB-B6DBF13D91B1}">
      <dgm:prSet/>
      <dgm:spPr/>
      <dgm:t>
        <a:bodyPr/>
        <a:lstStyle/>
        <a:p>
          <a:endParaRPr lang="en-US"/>
        </a:p>
      </dgm:t>
    </dgm:pt>
    <dgm:pt modelId="{C03C0ACB-EDFB-4451-BE1A-43839FEE71F0}" type="sibTrans" cxnId="{0A359DF1-5308-4747-ACFB-B6DBF13D91B1}">
      <dgm:prSet/>
      <dgm:spPr/>
      <dgm:t>
        <a:bodyPr/>
        <a:lstStyle/>
        <a:p>
          <a:endParaRPr lang="en-US"/>
        </a:p>
      </dgm:t>
    </dgm:pt>
    <dgm:pt modelId="{FF442CED-B6A7-43B1-9091-A76AB7542144}">
      <dgm:prSet/>
      <dgm:spPr/>
      <dgm:t>
        <a:bodyPr/>
        <a:lstStyle/>
        <a:p>
          <a:r>
            <a:rPr lang="en-GB" i="1"/>
            <a:t>Signage at the event site</a:t>
          </a:r>
          <a:endParaRPr lang="en-US"/>
        </a:p>
      </dgm:t>
    </dgm:pt>
    <dgm:pt modelId="{74B2C9AD-C5AA-45DE-B347-A69FC96A8D39}" type="parTrans" cxnId="{76BC26E1-F1AE-49C3-97E1-6B0ABA6D5DF2}">
      <dgm:prSet/>
      <dgm:spPr/>
      <dgm:t>
        <a:bodyPr/>
        <a:lstStyle/>
        <a:p>
          <a:endParaRPr lang="en-US"/>
        </a:p>
      </dgm:t>
    </dgm:pt>
    <dgm:pt modelId="{4DF96272-74B6-4237-9E21-225638369AE4}" type="sibTrans" cxnId="{76BC26E1-F1AE-49C3-97E1-6B0ABA6D5DF2}">
      <dgm:prSet/>
      <dgm:spPr/>
      <dgm:t>
        <a:bodyPr/>
        <a:lstStyle/>
        <a:p>
          <a:endParaRPr lang="en-US"/>
        </a:p>
      </dgm:t>
    </dgm:pt>
    <dgm:pt modelId="{30AB5EB6-A33E-4CDF-913F-9B5C97201224}">
      <dgm:prSet/>
      <dgm:spPr/>
      <dgm:t>
        <a:bodyPr/>
        <a:lstStyle/>
        <a:p>
          <a:r>
            <a:rPr lang="en-GB" i="1"/>
            <a:t>Logos on printed tickets</a:t>
          </a:r>
          <a:endParaRPr lang="en-US"/>
        </a:p>
      </dgm:t>
    </dgm:pt>
    <dgm:pt modelId="{8F8E1A0B-81AD-46B7-B9F5-BED42A831227}" type="parTrans" cxnId="{89048D85-3C76-4D80-ACBD-B0A800FEF6C3}">
      <dgm:prSet/>
      <dgm:spPr/>
      <dgm:t>
        <a:bodyPr/>
        <a:lstStyle/>
        <a:p>
          <a:endParaRPr lang="en-US"/>
        </a:p>
      </dgm:t>
    </dgm:pt>
    <dgm:pt modelId="{DFAA5549-C0D4-400B-B58A-59D14D7C91E6}" type="sibTrans" cxnId="{89048D85-3C76-4D80-ACBD-B0A800FEF6C3}">
      <dgm:prSet/>
      <dgm:spPr/>
      <dgm:t>
        <a:bodyPr/>
        <a:lstStyle/>
        <a:p>
          <a:endParaRPr lang="en-US"/>
        </a:p>
      </dgm:t>
    </dgm:pt>
    <dgm:pt modelId="{A0EF7534-5E93-4057-A0B6-350CEC42B1FD}">
      <dgm:prSet/>
      <dgm:spPr/>
      <dgm:t>
        <a:bodyPr/>
        <a:lstStyle/>
        <a:p>
          <a:r>
            <a:rPr lang="en-GB" i="1"/>
            <a:t>Pre event communication with attendees via email and text messages </a:t>
          </a:r>
          <a:endParaRPr lang="en-US"/>
        </a:p>
      </dgm:t>
    </dgm:pt>
    <dgm:pt modelId="{DA833190-67E6-4922-A6DC-8CB6D082624C}" type="parTrans" cxnId="{B987F35F-427D-4552-8334-DA0C634ABF41}">
      <dgm:prSet/>
      <dgm:spPr/>
      <dgm:t>
        <a:bodyPr/>
        <a:lstStyle/>
        <a:p>
          <a:endParaRPr lang="en-US"/>
        </a:p>
      </dgm:t>
    </dgm:pt>
    <dgm:pt modelId="{364E18CB-054B-4505-BC1D-A80FF6EF7D83}" type="sibTrans" cxnId="{B987F35F-427D-4552-8334-DA0C634ABF41}">
      <dgm:prSet/>
      <dgm:spPr/>
      <dgm:t>
        <a:bodyPr/>
        <a:lstStyle/>
        <a:p>
          <a:endParaRPr lang="en-US"/>
        </a:p>
      </dgm:t>
    </dgm:pt>
    <dgm:pt modelId="{AC0D9F2F-28E0-4BC2-804C-84F4567C3CD5}">
      <dgm:prSet/>
      <dgm:spPr/>
      <dgm:t>
        <a:bodyPr/>
        <a:lstStyle/>
        <a:p>
          <a:r>
            <a:rPr lang="en-GB" i="1"/>
            <a:t>Mentions from the public address system</a:t>
          </a:r>
          <a:endParaRPr lang="en-US"/>
        </a:p>
      </dgm:t>
    </dgm:pt>
    <dgm:pt modelId="{73BA0F45-AA72-4758-94A5-09EFC1BA8008}" type="parTrans" cxnId="{218F31F3-A3C1-44AF-B531-98053816DD32}">
      <dgm:prSet/>
      <dgm:spPr/>
      <dgm:t>
        <a:bodyPr/>
        <a:lstStyle/>
        <a:p>
          <a:endParaRPr lang="en-US"/>
        </a:p>
      </dgm:t>
    </dgm:pt>
    <dgm:pt modelId="{A2CFC0DE-6808-408E-A385-9D3851880068}" type="sibTrans" cxnId="{218F31F3-A3C1-44AF-B531-98053816DD32}">
      <dgm:prSet/>
      <dgm:spPr/>
      <dgm:t>
        <a:bodyPr/>
        <a:lstStyle/>
        <a:p>
          <a:endParaRPr lang="en-US"/>
        </a:p>
      </dgm:t>
    </dgm:pt>
    <dgm:pt modelId="{A4220C60-7B98-4883-B8C9-9E72D902024F}">
      <dgm:prSet/>
      <dgm:spPr/>
      <dgm:t>
        <a:bodyPr/>
        <a:lstStyle/>
        <a:p>
          <a:r>
            <a:rPr lang="en-GB" i="1"/>
            <a:t>Post-event communication with attendees </a:t>
          </a:r>
          <a:endParaRPr lang="en-US"/>
        </a:p>
      </dgm:t>
    </dgm:pt>
    <dgm:pt modelId="{3A7D4FCF-09B4-4C3A-81F3-A7263F6DE85D}" type="parTrans" cxnId="{84135DDB-7AE0-4864-A84E-1ED454396AB6}">
      <dgm:prSet/>
      <dgm:spPr/>
      <dgm:t>
        <a:bodyPr/>
        <a:lstStyle/>
        <a:p>
          <a:endParaRPr lang="en-US"/>
        </a:p>
      </dgm:t>
    </dgm:pt>
    <dgm:pt modelId="{DEBAB78B-CE9F-4B73-94B0-1D0902298529}" type="sibTrans" cxnId="{84135DDB-7AE0-4864-A84E-1ED454396AB6}">
      <dgm:prSet/>
      <dgm:spPr/>
      <dgm:t>
        <a:bodyPr/>
        <a:lstStyle/>
        <a:p>
          <a:endParaRPr lang="en-US"/>
        </a:p>
      </dgm:t>
    </dgm:pt>
    <dgm:pt modelId="{084AF9A8-48BF-4E09-B72E-1B10E74781E0}">
      <dgm:prSet/>
      <dgm:spPr/>
      <dgm:t>
        <a:bodyPr/>
        <a:lstStyle/>
        <a:p>
          <a:r>
            <a:rPr lang="en-GB" i="1"/>
            <a:t>Festival programs and handouts </a:t>
          </a:r>
          <a:endParaRPr lang="en-US"/>
        </a:p>
      </dgm:t>
    </dgm:pt>
    <dgm:pt modelId="{6E0C232B-30EC-4689-AC0C-B5016EE434CC}" type="parTrans" cxnId="{716D4903-78BC-4E68-A3BC-A9A551E78515}">
      <dgm:prSet/>
      <dgm:spPr/>
      <dgm:t>
        <a:bodyPr/>
        <a:lstStyle/>
        <a:p>
          <a:endParaRPr lang="en-US"/>
        </a:p>
      </dgm:t>
    </dgm:pt>
    <dgm:pt modelId="{C6D43F4E-E0A1-46E2-9C90-6A1618388BC5}" type="sibTrans" cxnId="{716D4903-78BC-4E68-A3BC-A9A551E78515}">
      <dgm:prSet/>
      <dgm:spPr/>
      <dgm:t>
        <a:bodyPr/>
        <a:lstStyle/>
        <a:p>
          <a:endParaRPr lang="en-US"/>
        </a:p>
      </dgm:t>
    </dgm:pt>
    <dgm:pt modelId="{FA20364B-ACC2-4D8D-8A74-97880403ABE5}">
      <dgm:prSet/>
      <dgm:spPr/>
      <dgm:t>
        <a:bodyPr/>
        <a:lstStyle/>
        <a:p>
          <a:r>
            <a:rPr lang="en-GB" i="1"/>
            <a:t>Stall space at the event</a:t>
          </a:r>
          <a:endParaRPr lang="en-US"/>
        </a:p>
      </dgm:t>
    </dgm:pt>
    <dgm:pt modelId="{BDE48D2E-80C6-4712-9DCE-A7DDA1286DC4}" type="parTrans" cxnId="{13001E40-316E-4809-99F2-89D755BDD318}">
      <dgm:prSet/>
      <dgm:spPr/>
      <dgm:t>
        <a:bodyPr/>
        <a:lstStyle/>
        <a:p>
          <a:endParaRPr lang="en-US"/>
        </a:p>
      </dgm:t>
    </dgm:pt>
    <dgm:pt modelId="{3C243CB0-CC72-4610-ABE5-46EF2A186C7F}" type="sibTrans" cxnId="{13001E40-316E-4809-99F2-89D755BDD318}">
      <dgm:prSet/>
      <dgm:spPr/>
      <dgm:t>
        <a:bodyPr/>
        <a:lstStyle/>
        <a:p>
          <a:endParaRPr lang="en-US"/>
        </a:p>
      </dgm:t>
    </dgm:pt>
    <dgm:pt modelId="{693CBA1F-2BF2-4F56-B2EF-22EFAD011BF9}">
      <dgm:prSet/>
      <dgm:spPr/>
      <dgm:t>
        <a:bodyPr/>
        <a:lstStyle/>
        <a:p>
          <a:r>
            <a:rPr lang="en-GB"/>
            <a:t>Increase in Website circulation</a:t>
          </a:r>
          <a:endParaRPr lang="en-US"/>
        </a:p>
      </dgm:t>
    </dgm:pt>
    <dgm:pt modelId="{DC1FAFD5-4665-4BF9-968D-9D14CEA8F57A}" type="parTrans" cxnId="{FBBC947E-5D31-4E21-9E94-D2086E04B7CC}">
      <dgm:prSet/>
      <dgm:spPr/>
      <dgm:t>
        <a:bodyPr/>
        <a:lstStyle/>
        <a:p>
          <a:endParaRPr lang="en-US"/>
        </a:p>
      </dgm:t>
    </dgm:pt>
    <dgm:pt modelId="{2CF72B44-C6D9-496B-ADC4-7EC11023E9B3}" type="sibTrans" cxnId="{FBBC947E-5D31-4E21-9E94-D2086E04B7CC}">
      <dgm:prSet/>
      <dgm:spPr/>
      <dgm:t>
        <a:bodyPr/>
        <a:lstStyle/>
        <a:p>
          <a:endParaRPr lang="en-US"/>
        </a:p>
      </dgm:t>
    </dgm:pt>
    <dgm:pt modelId="{DDA85CD6-DE2C-4FD8-A5E2-6220516BA59F}" type="pres">
      <dgm:prSet presAssocID="{7917DFA9-5AEF-4386-9551-4F9BC25A2ACB}" presName="Name0" presStyleCnt="0">
        <dgm:presLayoutVars>
          <dgm:dir/>
          <dgm:resizeHandles val="exact"/>
        </dgm:presLayoutVars>
      </dgm:prSet>
      <dgm:spPr/>
    </dgm:pt>
    <dgm:pt modelId="{4261D5F8-687C-43EF-9BFD-C76128FC7E62}" type="pres">
      <dgm:prSet presAssocID="{3C4C35A8-394E-4D88-B544-3053C0DE0CE9}" presName="node" presStyleLbl="node1" presStyleIdx="0" presStyleCnt="10">
        <dgm:presLayoutVars>
          <dgm:bulletEnabled val="1"/>
        </dgm:presLayoutVars>
      </dgm:prSet>
      <dgm:spPr/>
    </dgm:pt>
    <dgm:pt modelId="{505387C5-EDC6-46CD-A343-9B30A9052A1C}" type="pres">
      <dgm:prSet presAssocID="{DC1910BB-FB07-45D1-B7A5-B827D975886E}" presName="sibTrans" presStyleLbl="sibTrans1D1" presStyleIdx="0" presStyleCnt="9"/>
      <dgm:spPr/>
    </dgm:pt>
    <dgm:pt modelId="{F5B10A2F-719B-4088-9948-78BBDC96CD0C}" type="pres">
      <dgm:prSet presAssocID="{DC1910BB-FB07-45D1-B7A5-B827D975886E}" presName="connectorText" presStyleLbl="sibTrans1D1" presStyleIdx="0" presStyleCnt="9"/>
      <dgm:spPr/>
    </dgm:pt>
    <dgm:pt modelId="{AE64AF0F-900E-4AB8-9AA5-E8788E09DE43}" type="pres">
      <dgm:prSet presAssocID="{0BD45B3A-1453-44C1-B2BC-2DC2D97D5E8E}" presName="node" presStyleLbl="node1" presStyleIdx="1" presStyleCnt="10">
        <dgm:presLayoutVars>
          <dgm:bulletEnabled val="1"/>
        </dgm:presLayoutVars>
      </dgm:prSet>
      <dgm:spPr/>
    </dgm:pt>
    <dgm:pt modelId="{D2033756-CE89-4F9C-AF2C-EB71DD80CC70}" type="pres">
      <dgm:prSet presAssocID="{C03C0ACB-EDFB-4451-BE1A-43839FEE71F0}" presName="sibTrans" presStyleLbl="sibTrans1D1" presStyleIdx="1" presStyleCnt="9"/>
      <dgm:spPr/>
    </dgm:pt>
    <dgm:pt modelId="{83FFF552-21CB-45DA-979F-5CBCE9DD7A74}" type="pres">
      <dgm:prSet presAssocID="{C03C0ACB-EDFB-4451-BE1A-43839FEE71F0}" presName="connectorText" presStyleLbl="sibTrans1D1" presStyleIdx="1" presStyleCnt="9"/>
      <dgm:spPr/>
    </dgm:pt>
    <dgm:pt modelId="{07454EBE-B543-40B6-8F7B-C7720DC6E02A}" type="pres">
      <dgm:prSet presAssocID="{FF442CED-B6A7-43B1-9091-A76AB7542144}" presName="node" presStyleLbl="node1" presStyleIdx="2" presStyleCnt="10">
        <dgm:presLayoutVars>
          <dgm:bulletEnabled val="1"/>
        </dgm:presLayoutVars>
      </dgm:prSet>
      <dgm:spPr/>
    </dgm:pt>
    <dgm:pt modelId="{46B42473-AEA0-423C-BD2D-D5ABC0820863}" type="pres">
      <dgm:prSet presAssocID="{4DF96272-74B6-4237-9E21-225638369AE4}" presName="sibTrans" presStyleLbl="sibTrans1D1" presStyleIdx="2" presStyleCnt="9"/>
      <dgm:spPr/>
    </dgm:pt>
    <dgm:pt modelId="{CFBA43A3-034B-4C99-A7BA-A80D26131124}" type="pres">
      <dgm:prSet presAssocID="{4DF96272-74B6-4237-9E21-225638369AE4}" presName="connectorText" presStyleLbl="sibTrans1D1" presStyleIdx="2" presStyleCnt="9"/>
      <dgm:spPr/>
    </dgm:pt>
    <dgm:pt modelId="{DF064461-4BC1-44F5-B5BF-9B847F53B87B}" type="pres">
      <dgm:prSet presAssocID="{30AB5EB6-A33E-4CDF-913F-9B5C97201224}" presName="node" presStyleLbl="node1" presStyleIdx="3" presStyleCnt="10">
        <dgm:presLayoutVars>
          <dgm:bulletEnabled val="1"/>
        </dgm:presLayoutVars>
      </dgm:prSet>
      <dgm:spPr/>
    </dgm:pt>
    <dgm:pt modelId="{F9142CC8-4B19-49F4-B4DE-62707D27EF71}" type="pres">
      <dgm:prSet presAssocID="{DFAA5549-C0D4-400B-B58A-59D14D7C91E6}" presName="sibTrans" presStyleLbl="sibTrans1D1" presStyleIdx="3" presStyleCnt="9"/>
      <dgm:spPr/>
    </dgm:pt>
    <dgm:pt modelId="{6F763FDE-5AF7-4CD0-B13C-FF283DC87409}" type="pres">
      <dgm:prSet presAssocID="{DFAA5549-C0D4-400B-B58A-59D14D7C91E6}" presName="connectorText" presStyleLbl="sibTrans1D1" presStyleIdx="3" presStyleCnt="9"/>
      <dgm:spPr/>
    </dgm:pt>
    <dgm:pt modelId="{6B057612-AA54-4115-B485-B95BCFBA272E}" type="pres">
      <dgm:prSet presAssocID="{A0EF7534-5E93-4057-A0B6-350CEC42B1FD}" presName="node" presStyleLbl="node1" presStyleIdx="4" presStyleCnt="10">
        <dgm:presLayoutVars>
          <dgm:bulletEnabled val="1"/>
        </dgm:presLayoutVars>
      </dgm:prSet>
      <dgm:spPr/>
    </dgm:pt>
    <dgm:pt modelId="{E39E092C-4DC5-4CF7-A949-8738E107EC77}" type="pres">
      <dgm:prSet presAssocID="{364E18CB-054B-4505-BC1D-A80FF6EF7D83}" presName="sibTrans" presStyleLbl="sibTrans1D1" presStyleIdx="4" presStyleCnt="9"/>
      <dgm:spPr/>
    </dgm:pt>
    <dgm:pt modelId="{12EA6572-3EDA-486C-8058-4F7802581FF6}" type="pres">
      <dgm:prSet presAssocID="{364E18CB-054B-4505-BC1D-A80FF6EF7D83}" presName="connectorText" presStyleLbl="sibTrans1D1" presStyleIdx="4" presStyleCnt="9"/>
      <dgm:spPr/>
    </dgm:pt>
    <dgm:pt modelId="{05E900C9-9180-4C4A-94CD-8A25F3B24C7B}" type="pres">
      <dgm:prSet presAssocID="{AC0D9F2F-28E0-4BC2-804C-84F4567C3CD5}" presName="node" presStyleLbl="node1" presStyleIdx="5" presStyleCnt="10">
        <dgm:presLayoutVars>
          <dgm:bulletEnabled val="1"/>
        </dgm:presLayoutVars>
      </dgm:prSet>
      <dgm:spPr/>
    </dgm:pt>
    <dgm:pt modelId="{4F7B7EFF-B24A-4343-A639-13AAAF94E575}" type="pres">
      <dgm:prSet presAssocID="{A2CFC0DE-6808-408E-A385-9D3851880068}" presName="sibTrans" presStyleLbl="sibTrans1D1" presStyleIdx="5" presStyleCnt="9"/>
      <dgm:spPr/>
    </dgm:pt>
    <dgm:pt modelId="{A1268E0D-FCF7-4D22-AFF6-51368266549D}" type="pres">
      <dgm:prSet presAssocID="{A2CFC0DE-6808-408E-A385-9D3851880068}" presName="connectorText" presStyleLbl="sibTrans1D1" presStyleIdx="5" presStyleCnt="9"/>
      <dgm:spPr/>
    </dgm:pt>
    <dgm:pt modelId="{0E1E95C2-1BB2-4906-91B4-B6200A31CC4B}" type="pres">
      <dgm:prSet presAssocID="{A4220C60-7B98-4883-B8C9-9E72D902024F}" presName="node" presStyleLbl="node1" presStyleIdx="6" presStyleCnt="10">
        <dgm:presLayoutVars>
          <dgm:bulletEnabled val="1"/>
        </dgm:presLayoutVars>
      </dgm:prSet>
      <dgm:spPr/>
    </dgm:pt>
    <dgm:pt modelId="{D8A5AF6E-66FC-4332-9606-48393BB91F05}" type="pres">
      <dgm:prSet presAssocID="{DEBAB78B-CE9F-4B73-94B0-1D0902298529}" presName="sibTrans" presStyleLbl="sibTrans1D1" presStyleIdx="6" presStyleCnt="9"/>
      <dgm:spPr/>
    </dgm:pt>
    <dgm:pt modelId="{238744EE-DFEC-4E68-A55F-84CFD94A8427}" type="pres">
      <dgm:prSet presAssocID="{DEBAB78B-CE9F-4B73-94B0-1D0902298529}" presName="connectorText" presStyleLbl="sibTrans1D1" presStyleIdx="6" presStyleCnt="9"/>
      <dgm:spPr/>
    </dgm:pt>
    <dgm:pt modelId="{880416BE-8185-470F-A189-A9040C028344}" type="pres">
      <dgm:prSet presAssocID="{084AF9A8-48BF-4E09-B72E-1B10E74781E0}" presName="node" presStyleLbl="node1" presStyleIdx="7" presStyleCnt="10">
        <dgm:presLayoutVars>
          <dgm:bulletEnabled val="1"/>
        </dgm:presLayoutVars>
      </dgm:prSet>
      <dgm:spPr/>
    </dgm:pt>
    <dgm:pt modelId="{04B999BA-4549-439E-9583-30F49C967700}" type="pres">
      <dgm:prSet presAssocID="{C6D43F4E-E0A1-46E2-9C90-6A1618388BC5}" presName="sibTrans" presStyleLbl="sibTrans1D1" presStyleIdx="7" presStyleCnt="9"/>
      <dgm:spPr/>
    </dgm:pt>
    <dgm:pt modelId="{C803968B-67CE-4D9F-A9C9-7D6B5CF7603C}" type="pres">
      <dgm:prSet presAssocID="{C6D43F4E-E0A1-46E2-9C90-6A1618388BC5}" presName="connectorText" presStyleLbl="sibTrans1D1" presStyleIdx="7" presStyleCnt="9"/>
      <dgm:spPr/>
    </dgm:pt>
    <dgm:pt modelId="{CBCC3654-B98F-4CF2-9FC6-29A43960674A}" type="pres">
      <dgm:prSet presAssocID="{FA20364B-ACC2-4D8D-8A74-97880403ABE5}" presName="node" presStyleLbl="node1" presStyleIdx="8" presStyleCnt="10">
        <dgm:presLayoutVars>
          <dgm:bulletEnabled val="1"/>
        </dgm:presLayoutVars>
      </dgm:prSet>
      <dgm:spPr/>
    </dgm:pt>
    <dgm:pt modelId="{45FCA243-71FE-4F12-8EF0-C2F33CA90AC2}" type="pres">
      <dgm:prSet presAssocID="{3C243CB0-CC72-4610-ABE5-46EF2A186C7F}" presName="sibTrans" presStyleLbl="sibTrans1D1" presStyleIdx="8" presStyleCnt="9"/>
      <dgm:spPr/>
    </dgm:pt>
    <dgm:pt modelId="{1462B7E6-4724-4A9A-8B8E-534D1C4D4DC6}" type="pres">
      <dgm:prSet presAssocID="{3C243CB0-CC72-4610-ABE5-46EF2A186C7F}" presName="connectorText" presStyleLbl="sibTrans1D1" presStyleIdx="8" presStyleCnt="9"/>
      <dgm:spPr/>
    </dgm:pt>
    <dgm:pt modelId="{2F7B6548-E744-4357-8730-C78931816929}" type="pres">
      <dgm:prSet presAssocID="{693CBA1F-2BF2-4F56-B2EF-22EFAD011BF9}" presName="node" presStyleLbl="node1" presStyleIdx="9" presStyleCnt="10">
        <dgm:presLayoutVars>
          <dgm:bulletEnabled val="1"/>
        </dgm:presLayoutVars>
      </dgm:prSet>
      <dgm:spPr/>
    </dgm:pt>
  </dgm:ptLst>
  <dgm:cxnLst>
    <dgm:cxn modelId="{716D4903-78BC-4E68-A3BC-A9A551E78515}" srcId="{7917DFA9-5AEF-4386-9551-4F9BC25A2ACB}" destId="{084AF9A8-48BF-4E09-B72E-1B10E74781E0}" srcOrd="7" destOrd="0" parTransId="{6E0C232B-30EC-4689-AC0C-B5016EE434CC}" sibTransId="{C6D43F4E-E0A1-46E2-9C90-6A1618388BC5}"/>
    <dgm:cxn modelId="{5A14DF05-64A0-4462-BCD7-3A81208C7E52}" srcId="{7917DFA9-5AEF-4386-9551-4F9BC25A2ACB}" destId="{3C4C35A8-394E-4D88-B544-3053C0DE0CE9}" srcOrd="0" destOrd="0" parTransId="{0DFB6F29-0B8E-4F30-9165-C1A7A706F4BD}" sibTransId="{DC1910BB-FB07-45D1-B7A5-B827D975886E}"/>
    <dgm:cxn modelId="{88718613-C975-4B56-BED0-54F8463AA836}" type="presOf" srcId="{7917DFA9-5AEF-4386-9551-4F9BC25A2ACB}" destId="{DDA85CD6-DE2C-4FD8-A5E2-6220516BA59F}" srcOrd="0" destOrd="0" presId="urn:microsoft.com/office/officeart/2016/7/layout/RepeatingBendingProcessNew"/>
    <dgm:cxn modelId="{F044361E-48B2-426C-BC4E-406AF48C791C}" type="presOf" srcId="{A2CFC0DE-6808-408E-A385-9D3851880068}" destId="{A1268E0D-FCF7-4D22-AFF6-51368266549D}" srcOrd="1" destOrd="0" presId="urn:microsoft.com/office/officeart/2016/7/layout/RepeatingBendingProcessNew"/>
    <dgm:cxn modelId="{EF79B81E-D942-456D-B1AF-8017F64DB199}" type="presOf" srcId="{084AF9A8-48BF-4E09-B72E-1B10E74781E0}" destId="{880416BE-8185-470F-A189-A9040C028344}" srcOrd="0" destOrd="0" presId="urn:microsoft.com/office/officeart/2016/7/layout/RepeatingBendingProcessNew"/>
    <dgm:cxn modelId="{86317921-7EE0-43D5-9065-403E2FC9E5DE}" type="presOf" srcId="{693CBA1F-2BF2-4F56-B2EF-22EFAD011BF9}" destId="{2F7B6548-E744-4357-8730-C78931816929}" srcOrd="0" destOrd="0" presId="urn:microsoft.com/office/officeart/2016/7/layout/RepeatingBendingProcessNew"/>
    <dgm:cxn modelId="{07571C24-C0F3-46F7-966D-7C83655D4F4D}" type="presOf" srcId="{3C243CB0-CC72-4610-ABE5-46EF2A186C7F}" destId="{1462B7E6-4724-4A9A-8B8E-534D1C4D4DC6}" srcOrd="1" destOrd="0" presId="urn:microsoft.com/office/officeart/2016/7/layout/RepeatingBendingProcessNew"/>
    <dgm:cxn modelId="{6BE3432B-A858-4E81-BE5D-258E8D10AD73}" type="presOf" srcId="{DFAA5549-C0D4-400B-B58A-59D14D7C91E6}" destId="{F9142CC8-4B19-49F4-B4DE-62707D27EF71}" srcOrd="0" destOrd="0" presId="urn:microsoft.com/office/officeart/2016/7/layout/RepeatingBendingProcessNew"/>
    <dgm:cxn modelId="{9CC92D2F-7574-4434-BED1-0723867750DC}" type="presOf" srcId="{DC1910BB-FB07-45D1-B7A5-B827D975886E}" destId="{F5B10A2F-719B-4088-9948-78BBDC96CD0C}" srcOrd="1" destOrd="0" presId="urn:microsoft.com/office/officeart/2016/7/layout/RepeatingBendingProcessNew"/>
    <dgm:cxn modelId="{3B1D3535-788F-458A-90DE-AD39840C3E39}" type="presOf" srcId="{3C4C35A8-394E-4D88-B544-3053C0DE0CE9}" destId="{4261D5F8-687C-43EF-9BFD-C76128FC7E62}" srcOrd="0" destOrd="0" presId="urn:microsoft.com/office/officeart/2016/7/layout/RepeatingBendingProcessNew"/>
    <dgm:cxn modelId="{88900838-29A5-421B-8B60-B289EC1582E4}" type="presOf" srcId="{C03C0ACB-EDFB-4451-BE1A-43839FEE71F0}" destId="{D2033756-CE89-4F9C-AF2C-EB71DD80CC70}" srcOrd="0" destOrd="0" presId="urn:microsoft.com/office/officeart/2016/7/layout/RepeatingBendingProcessNew"/>
    <dgm:cxn modelId="{13001E40-316E-4809-99F2-89D755BDD318}" srcId="{7917DFA9-5AEF-4386-9551-4F9BC25A2ACB}" destId="{FA20364B-ACC2-4D8D-8A74-97880403ABE5}" srcOrd="8" destOrd="0" parTransId="{BDE48D2E-80C6-4712-9DCE-A7DDA1286DC4}" sibTransId="{3C243CB0-CC72-4610-ABE5-46EF2A186C7F}"/>
    <dgm:cxn modelId="{B987F35F-427D-4552-8334-DA0C634ABF41}" srcId="{7917DFA9-5AEF-4386-9551-4F9BC25A2ACB}" destId="{A0EF7534-5E93-4057-A0B6-350CEC42B1FD}" srcOrd="4" destOrd="0" parTransId="{DA833190-67E6-4922-A6DC-8CB6D082624C}" sibTransId="{364E18CB-054B-4505-BC1D-A80FF6EF7D83}"/>
    <dgm:cxn modelId="{E60C5F41-D6E9-4040-ABEB-68F298D3757D}" type="presOf" srcId="{FF442CED-B6A7-43B1-9091-A76AB7542144}" destId="{07454EBE-B543-40B6-8F7B-C7720DC6E02A}" srcOrd="0" destOrd="0" presId="urn:microsoft.com/office/officeart/2016/7/layout/RepeatingBendingProcessNew"/>
    <dgm:cxn modelId="{DD5E1768-5611-4009-A346-EF70CAF63009}" type="presOf" srcId="{DC1910BB-FB07-45D1-B7A5-B827D975886E}" destId="{505387C5-EDC6-46CD-A343-9B30A9052A1C}" srcOrd="0" destOrd="0" presId="urn:microsoft.com/office/officeart/2016/7/layout/RepeatingBendingProcessNew"/>
    <dgm:cxn modelId="{0C864048-6113-42C2-80B7-1090B692126E}" type="presOf" srcId="{A0EF7534-5E93-4057-A0B6-350CEC42B1FD}" destId="{6B057612-AA54-4115-B485-B95BCFBA272E}" srcOrd="0" destOrd="0" presId="urn:microsoft.com/office/officeart/2016/7/layout/RepeatingBendingProcessNew"/>
    <dgm:cxn modelId="{5804A048-1144-4EAC-B452-E565A5263A86}" type="presOf" srcId="{C03C0ACB-EDFB-4451-BE1A-43839FEE71F0}" destId="{83FFF552-21CB-45DA-979F-5CBCE9DD7A74}" srcOrd="1" destOrd="0" presId="urn:microsoft.com/office/officeart/2016/7/layout/RepeatingBendingProcessNew"/>
    <dgm:cxn modelId="{7E9E8670-52C1-4C9D-B959-7020063DE452}" type="presOf" srcId="{DEBAB78B-CE9F-4B73-94B0-1D0902298529}" destId="{238744EE-DFEC-4E68-A55F-84CFD94A8427}" srcOrd="1" destOrd="0" presId="urn:microsoft.com/office/officeart/2016/7/layout/RepeatingBendingProcessNew"/>
    <dgm:cxn modelId="{513CD954-CE53-4AD8-B822-7A99E6EDC673}" type="presOf" srcId="{C6D43F4E-E0A1-46E2-9C90-6A1618388BC5}" destId="{04B999BA-4549-439E-9583-30F49C967700}" srcOrd="0" destOrd="0" presId="urn:microsoft.com/office/officeart/2016/7/layout/RepeatingBendingProcessNew"/>
    <dgm:cxn modelId="{FBBC947E-5D31-4E21-9E94-D2086E04B7CC}" srcId="{7917DFA9-5AEF-4386-9551-4F9BC25A2ACB}" destId="{693CBA1F-2BF2-4F56-B2EF-22EFAD011BF9}" srcOrd="9" destOrd="0" parTransId="{DC1FAFD5-4665-4BF9-968D-9D14CEA8F57A}" sibTransId="{2CF72B44-C6D9-496B-ADC4-7EC11023E9B3}"/>
    <dgm:cxn modelId="{89048D85-3C76-4D80-ACBD-B0A800FEF6C3}" srcId="{7917DFA9-5AEF-4386-9551-4F9BC25A2ACB}" destId="{30AB5EB6-A33E-4CDF-913F-9B5C97201224}" srcOrd="3" destOrd="0" parTransId="{8F8E1A0B-81AD-46B7-B9F5-BED42A831227}" sibTransId="{DFAA5549-C0D4-400B-B58A-59D14D7C91E6}"/>
    <dgm:cxn modelId="{EBEDDC94-1E39-4331-93E2-75AC7A4DBC13}" type="presOf" srcId="{364E18CB-054B-4505-BC1D-A80FF6EF7D83}" destId="{12EA6572-3EDA-486C-8058-4F7802581FF6}" srcOrd="1" destOrd="0" presId="urn:microsoft.com/office/officeart/2016/7/layout/RepeatingBendingProcessNew"/>
    <dgm:cxn modelId="{8C2BAEA0-8D25-45B3-A2D4-377481C9D607}" type="presOf" srcId="{3C243CB0-CC72-4610-ABE5-46EF2A186C7F}" destId="{45FCA243-71FE-4F12-8EF0-C2F33CA90AC2}" srcOrd="0" destOrd="0" presId="urn:microsoft.com/office/officeart/2016/7/layout/RepeatingBendingProcessNew"/>
    <dgm:cxn modelId="{97E0E2A2-2D83-470C-A3CD-D57919BABD6F}" type="presOf" srcId="{A4220C60-7B98-4883-B8C9-9E72D902024F}" destId="{0E1E95C2-1BB2-4906-91B4-B6200A31CC4B}" srcOrd="0" destOrd="0" presId="urn:microsoft.com/office/officeart/2016/7/layout/RepeatingBendingProcessNew"/>
    <dgm:cxn modelId="{A903DFAA-E6FA-4F73-99C6-23AFF5E76CDB}" type="presOf" srcId="{0BD45B3A-1453-44C1-B2BC-2DC2D97D5E8E}" destId="{AE64AF0F-900E-4AB8-9AA5-E8788E09DE43}" srcOrd="0" destOrd="0" presId="urn:microsoft.com/office/officeart/2016/7/layout/RepeatingBendingProcessNew"/>
    <dgm:cxn modelId="{4F9D8AAB-F9BA-40C8-968B-0B76E8070F34}" type="presOf" srcId="{364E18CB-054B-4505-BC1D-A80FF6EF7D83}" destId="{E39E092C-4DC5-4CF7-A949-8738E107EC77}" srcOrd="0" destOrd="0" presId="urn:microsoft.com/office/officeart/2016/7/layout/RepeatingBendingProcessNew"/>
    <dgm:cxn modelId="{04C925BE-5769-486E-94FC-F7C634B79B65}" type="presOf" srcId="{4DF96272-74B6-4237-9E21-225638369AE4}" destId="{46B42473-AEA0-423C-BD2D-D5ABC0820863}" srcOrd="0" destOrd="0" presId="urn:microsoft.com/office/officeart/2016/7/layout/RepeatingBendingProcessNew"/>
    <dgm:cxn modelId="{A8ADE8C8-D287-42BB-8F73-C992AC7C77D3}" type="presOf" srcId="{30AB5EB6-A33E-4CDF-913F-9B5C97201224}" destId="{DF064461-4BC1-44F5-B5BF-9B847F53B87B}" srcOrd="0" destOrd="0" presId="urn:microsoft.com/office/officeart/2016/7/layout/RepeatingBendingProcessNew"/>
    <dgm:cxn modelId="{8AC27DCC-B0D4-44C5-BAFD-03D1B9DB1023}" type="presOf" srcId="{AC0D9F2F-28E0-4BC2-804C-84F4567C3CD5}" destId="{05E900C9-9180-4C4A-94CD-8A25F3B24C7B}" srcOrd="0" destOrd="0" presId="urn:microsoft.com/office/officeart/2016/7/layout/RepeatingBendingProcessNew"/>
    <dgm:cxn modelId="{84135DDB-7AE0-4864-A84E-1ED454396AB6}" srcId="{7917DFA9-5AEF-4386-9551-4F9BC25A2ACB}" destId="{A4220C60-7B98-4883-B8C9-9E72D902024F}" srcOrd="6" destOrd="0" parTransId="{3A7D4FCF-09B4-4C3A-81F3-A7263F6DE85D}" sibTransId="{DEBAB78B-CE9F-4B73-94B0-1D0902298529}"/>
    <dgm:cxn modelId="{D59D1ADE-79C2-48EA-9713-7BFB2F7CF769}" type="presOf" srcId="{FA20364B-ACC2-4D8D-8A74-97880403ABE5}" destId="{CBCC3654-B98F-4CF2-9FC6-29A43960674A}" srcOrd="0" destOrd="0" presId="urn:microsoft.com/office/officeart/2016/7/layout/RepeatingBendingProcessNew"/>
    <dgm:cxn modelId="{76BC26E1-F1AE-49C3-97E1-6B0ABA6D5DF2}" srcId="{7917DFA9-5AEF-4386-9551-4F9BC25A2ACB}" destId="{FF442CED-B6A7-43B1-9091-A76AB7542144}" srcOrd="2" destOrd="0" parTransId="{74B2C9AD-C5AA-45DE-B347-A69FC96A8D39}" sibTransId="{4DF96272-74B6-4237-9E21-225638369AE4}"/>
    <dgm:cxn modelId="{310D4FE9-DF32-407E-9B92-4699F84BD875}" type="presOf" srcId="{DEBAB78B-CE9F-4B73-94B0-1D0902298529}" destId="{D8A5AF6E-66FC-4332-9606-48393BB91F05}" srcOrd="0" destOrd="0" presId="urn:microsoft.com/office/officeart/2016/7/layout/RepeatingBendingProcessNew"/>
    <dgm:cxn modelId="{CB27C0EA-E875-4C27-B779-894E3FAA394D}" type="presOf" srcId="{4DF96272-74B6-4237-9E21-225638369AE4}" destId="{CFBA43A3-034B-4C99-A7BA-A80D26131124}" srcOrd="1" destOrd="0" presId="urn:microsoft.com/office/officeart/2016/7/layout/RepeatingBendingProcessNew"/>
    <dgm:cxn modelId="{28BFA4EB-B716-4F69-B78B-260EDCCB462A}" type="presOf" srcId="{C6D43F4E-E0A1-46E2-9C90-6A1618388BC5}" destId="{C803968B-67CE-4D9F-A9C9-7D6B5CF7603C}" srcOrd="1" destOrd="0" presId="urn:microsoft.com/office/officeart/2016/7/layout/RepeatingBendingProcessNew"/>
    <dgm:cxn modelId="{0A359DF1-5308-4747-ACFB-B6DBF13D91B1}" srcId="{7917DFA9-5AEF-4386-9551-4F9BC25A2ACB}" destId="{0BD45B3A-1453-44C1-B2BC-2DC2D97D5E8E}" srcOrd="1" destOrd="0" parTransId="{2E55A4E2-498B-4B75-AFDD-C48C18275251}" sibTransId="{C03C0ACB-EDFB-4451-BE1A-43839FEE71F0}"/>
    <dgm:cxn modelId="{218F31F3-A3C1-44AF-B531-98053816DD32}" srcId="{7917DFA9-5AEF-4386-9551-4F9BC25A2ACB}" destId="{AC0D9F2F-28E0-4BC2-804C-84F4567C3CD5}" srcOrd="5" destOrd="0" parTransId="{73BA0F45-AA72-4758-94A5-09EFC1BA8008}" sibTransId="{A2CFC0DE-6808-408E-A385-9D3851880068}"/>
    <dgm:cxn modelId="{C3328FF7-6726-49C8-B585-4F7908909AD1}" type="presOf" srcId="{A2CFC0DE-6808-408E-A385-9D3851880068}" destId="{4F7B7EFF-B24A-4343-A639-13AAAF94E575}" srcOrd="0" destOrd="0" presId="urn:microsoft.com/office/officeart/2016/7/layout/RepeatingBendingProcessNew"/>
    <dgm:cxn modelId="{1EBBF6FE-D4B6-4C6F-93DE-CEDA858FFE1B}" type="presOf" srcId="{DFAA5549-C0D4-400B-B58A-59D14D7C91E6}" destId="{6F763FDE-5AF7-4CD0-B13C-FF283DC87409}" srcOrd="1" destOrd="0" presId="urn:microsoft.com/office/officeart/2016/7/layout/RepeatingBendingProcessNew"/>
    <dgm:cxn modelId="{34D59574-2ABD-4877-84B4-4FDE180BFD0B}" type="presParOf" srcId="{DDA85CD6-DE2C-4FD8-A5E2-6220516BA59F}" destId="{4261D5F8-687C-43EF-9BFD-C76128FC7E62}" srcOrd="0" destOrd="0" presId="urn:microsoft.com/office/officeart/2016/7/layout/RepeatingBendingProcessNew"/>
    <dgm:cxn modelId="{C4250304-0266-4260-9329-C27D7325DDB1}" type="presParOf" srcId="{DDA85CD6-DE2C-4FD8-A5E2-6220516BA59F}" destId="{505387C5-EDC6-46CD-A343-9B30A9052A1C}" srcOrd="1" destOrd="0" presId="urn:microsoft.com/office/officeart/2016/7/layout/RepeatingBendingProcessNew"/>
    <dgm:cxn modelId="{C282A26F-E7CB-4A99-9D4E-3759F3D9FD0B}" type="presParOf" srcId="{505387C5-EDC6-46CD-A343-9B30A9052A1C}" destId="{F5B10A2F-719B-4088-9948-78BBDC96CD0C}" srcOrd="0" destOrd="0" presId="urn:microsoft.com/office/officeart/2016/7/layout/RepeatingBendingProcessNew"/>
    <dgm:cxn modelId="{5828A724-D6BF-47AC-94F6-FD09775BFE39}" type="presParOf" srcId="{DDA85CD6-DE2C-4FD8-A5E2-6220516BA59F}" destId="{AE64AF0F-900E-4AB8-9AA5-E8788E09DE43}" srcOrd="2" destOrd="0" presId="urn:microsoft.com/office/officeart/2016/7/layout/RepeatingBendingProcessNew"/>
    <dgm:cxn modelId="{C4DC0D89-9E90-47F4-9D15-C710FE75D771}" type="presParOf" srcId="{DDA85CD6-DE2C-4FD8-A5E2-6220516BA59F}" destId="{D2033756-CE89-4F9C-AF2C-EB71DD80CC70}" srcOrd="3" destOrd="0" presId="urn:microsoft.com/office/officeart/2016/7/layout/RepeatingBendingProcessNew"/>
    <dgm:cxn modelId="{D173F8EB-E24E-41C0-95B1-2B418E1115ED}" type="presParOf" srcId="{D2033756-CE89-4F9C-AF2C-EB71DD80CC70}" destId="{83FFF552-21CB-45DA-979F-5CBCE9DD7A74}" srcOrd="0" destOrd="0" presId="urn:microsoft.com/office/officeart/2016/7/layout/RepeatingBendingProcessNew"/>
    <dgm:cxn modelId="{C33EA57D-38DA-4543-B836-059D962F2B3F}" type="presParOf" srcId="{DDA85CD6-DE2C-4FD8-A5E2-6220516BA59F}" destId="{07454EBE-B543-40B6-8F7B-C7720DC6E02A}" srcOrd="4" destOrd="0" presId="urn:microsoft.com/office/officeart/2016/7/layout/RepeatingBendingProcessNew"/>
    <dgm:cxn modelId="{B273DA44-A61A-4144-9418-C880998031DD}" type="presParOf" srcId="{DDA85CD6-DE2C-4FD8-A5E2-6220516BA59F}" destId="{46B42473-AEA0-423C-BD2D-D5ABC0820863}" srcOrd="5" destOrd="0" presId="urn:microsoft.com/office/officeart/2016/7/layout/RepeatingBendingProcessNew"/>
    <dgm:cxn modelId="{7CD46EA7-813D-4823-A0CC-8C3D7D3F9869}" type="presParOf" srcId="{46B42473-AEA0-423C-BD2D-D5ABC0820863}" destId="{CFBA43A3-034B-4C99-A7BA-A80D26131124}" srcOrd="0" destOrd="0" presId="urn:microsoft.com/office/officeart/2016/7/layout/RepeatingBendingProcessNew"/>
    <dgm:cxn modelId="{E09E806D-B950-40A3-A423-C75345A84BF8}" type="presParOf" srcId="{DDA85CD6-DE2C-4FD8-A5E2-6220516BA59F}" destId="{DF064461-4BC1-44F5-B5BF-9B847F53B87B}" srcOrd="6" destOrd="0" presId="urn:microsoft.com/office/officeart/2016/7/layout/RepeatingBendingProcessNew"/>
    <dgm:cxn modelId="{516A0521-A647-4062-9AA0-855748C4129E}" type="presParOf" srcId="{DDA85CD6-DE2C-4FD8-A5E2-6220516BA59F}" destId="{F9142CC8-4B19-49F4-B4DE-62707D27EF71}" srcOrd="7" destOrd="0" presId="urn:microsoft.com/office/officeart/2016/7/layout/RepeatingBendingProcessNew"/>
    <dgm:cxn modelId="{6FBCD207-99B1-4CEF-A17D-0E1B9B0DE45C}" type="presParOf" srcId="{F9142CC8-4B19-49F4-B4DE-62707D27EF71}" destId="{6F763FDE-5AF7-4CD0-B13C-FF283DC87409}" srcOrd="0" destOrd="0" presId="urn:microsoft.com/office/officeart/2016/7/layout/RepeatingBendingProcessNew"/>
    <dgm:cxn modelId="{10E30560-E98C-4567-8995-F0821C8E4371}" type="presParOf" srcId="{DDA85CD6-DE2C-4FD8-A5E2-6220516BA59F}" destId="{6B057612-AA54-4115-B485-B95BCFBA272E}" srcOrd="8" destOrd="0" presId="urn:microsoft.com/office/officeart/2016/7/layout/RepeatingBendingProcessNew"/>
    <dgm:cxn modelId="{96B3616E-6F67-4B54-9F18-F388A7B7308E}" type="presParOf" srcId="{DDA85CD6-DE2C-4FD8-A5E2-6220516BA59F}" destId="{E39E092C-4DC5-4CF7-A949-8738E107EC77}" srcOrd="9" destOrd="0" presId="urn:microsoft.com/office/officeart/2016/7/layout/RepeatingBendingProcessNew"/>
    <dgm:cxn modelId="{77CFEFB9-F56C-468F-9A65-C41478D24980}" type="presParOf" srcId="{E39E092C-4DC5-4CF7-A949-8738E107EC77}" destId="{12EA6572-3EDA-486C-8058-4F7802581FF6}" srcOrd="0" destOrd="0" presId="urn:microsoft.com/office/officeart/2016/7/layout/RepeatingBendingProcessNew"/>
    <dgm:cxn modelId="{B88C76DB-B9F9-4D7A-8394-C9AA715A68F2}" type="presParOf" srcId="{DDA85CD6-DE2C-4FD8-A5E2-6220516BA59F}" destId="{05E900C9-9180-4C4A-94CD-8A25F3B24C7B}" srcOrd="10" destOrd="0" presId="urn:microsoft.com/office/officeart/2016/7/layout/RepeatingBendingProcessNew"/>
    <dgm:cxn modelId="{00C6D493-E1D6-4558-8A0A-E864A89FE6D3}" type="presParOf" srcId="{DDA85CD6-DE2C-4FD8-A5E2-6220516BA59F}" destId="{4F7B7EFF-B24A-4343-A639-13AAAF94E575}" srcOrd="11" destOrd="0" presId="urn:microsoft.com/office/officeart/2016/7/layout/RepeatingBendingProcessNew"/>
    <dgm:cxn modelId="{F879BC63-FE80-4416-A3C1-1B2DD59BB7E1}" type="presParOf" srcId="{4F7B7EFF-B24A-4343-A639-13AAAF94E575}" destId="{A1268E0D-FCF7-4D22-AFF6-51368266549D}" srcOrd="0" destOrd="0" presId="urn:microsoft.com/office/officeart/2016/7/layout/RepeatingBendingProcessNew"/>
    <dgm:cxn modelId="{4121238A-FC5E-4ACF-9CD2-E037B45525CF}" type="presParOf" srcId="{DDA85CD6-DE2C-4FD8-A5E2-6220516BA59F}" destId="{0E1E95C2-1BB2-4906-91B4-B6200A31CC4B}" srcOrd="12" destOrd="0" presId="urn:microsoft.com/office/officeart/2016/7/layout/RepeatingBendingProcessNew"/>
    <dgm:cxn modelId="{3CA59F90-DB9C-4B72-BE1B-AE23C34A97F1}" type="presParOf" srcId="{DDA85CD6-DE2C-4FD8-A5E2-6220516BA59F}" destId="{D8A5AF6E-66FC-4332-9606-48393BB91F05}" srcOrd="13" destOrd="0" presId="urn:microsoft.com/office/officeart/2016/7/layout/RepeatingBendingProcessNew"/>
    <dgm:cxn modelId="{92E3A7F6-9A01-4CE7-860C-39DF7CF0DB47}" type="presParOf" srcId="{D8A5AF6E-66FC-4332-9606-48393BB91F05}" destId="{238744EE-DFEC-4E68-A55F-84CFD94A8427}" srcOrd="0" destOrd="0" presId="urn:microsoft.com/office/officeart/2016/7/layout/RepeatingBendingProcessNew"/>
    <dgm:cxn modelId="{D4AC1DE7-36ED-4719-B411-59EDC5E2B605}" type="presParOf" srcId="{DDA85CD6-DE2C-4FD8-A5E2-6220516BA59F}" destId="{880416BE-8185-470F-A189-A9040C028344}" srcOrd="14" destOrd="0" presId="urn:microsoft.com/office/officeart/2016/7/layout/RepeatingBendingProcessNew"/>
    <dgm:cxn modelId="{0865D751-EBF6-4C87-AF6F-C572DC3D5ABE}" type="presParOf" srcId="{DDA85CD6-DE2C-4FD8-A5E2-6220516BA59F}" destId="{04B999BA-4549-439E-9583-30F49C967700}" srcOrd="15" destOrd="0" presId="urn:microsoft.com/office/officeart/2016/7/layout/RepeatingBendingProcessNew"/>
    <dgm:cxn modelId="{9140E51E-AF62-4455-98E1-BE2826F7DA41}" type="presParOf" srcId="{04B999BA-4549-439E-9583-30F49C967700}" destId="{C803968B-67CE-4D9F-A9C9-7D6B5CF7603C}" srcOrd="0" destOrd="0" presId="urn:microsoft.com/office/officeart/2016/7/layout/RepeatingBendingProcessNew"/>
    <dgm:cxn modelId="{5A1759B3-F4F8-4BC3-9589-6D8F5A24EE65}" type="presParOf" srcId="{DDA85CD6-DE2C-4FD8-A5E2-6220516BA59F}" destId="{CBCC3654-B98F-4CF2-9FC6-29A43960674A}" srcOrd="16" destOrd="0" presId="urn:microsoft.com/office/officeart/2016/7/layout/RepeatingBendingProcessNew"/>
    <dgm:cxn modelId="{0D99BDC3-501B-416B-89AC-F97C8CEB97AB}" type="presParOf" srcId="{DDA85CD6-DE2C-4FD8-A5E2-6220516BA59F}" destId="{45FCA243-71FE-4F12-8EF0-C2F33CA90AC2}" srcOrd="17" destOrd="0" presId="urn:microsoft.com/office/officeart/2016/7/layout/RepeatingBendingProcessNew"/>
    <dgm:cxn modelId="{AAAC45AC-5C7E-467C-AC3E-2259F6CA816D}" type="presParOf" srcId="{45FCA243-71FE-4F12-8EF0-C2F33CA90AC2}" destId="{1462B7E6-4724-4A9A-8B8E-534D1C4D4DC6}" srcOrd="0" destOrd="0" presId="urn:microsoft.com/office/officeart/2016/7/layout/RepeatingBendingProcessNew"/>
    <dgm:cxn modelId="{F6EB8F4D-960F-40EC-A253-6FCA6B35C29D}" type="presParOf" srcId="{DDA85CD6-DE2C-4FD8-A5E2-6220516BA59F}" destId="{2F7B6548-E744-4357-8730-C78931816929}" srcOrd="1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C861FB-516E-47A9-8905-C9BE43840745}">
      <dsp:nvSpPr>
        <dsp:cNvPr id="0" name=""/>
        <dsp:cNvSpPr/>
      </dsp:nvSpPr>
      <dsp:spPr>
        <a:xfrm>
          <a:off x="0" y="1486459"/>
          <a:ext cx="8229600" cy="23293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“It’s encouraging to see that there is openness amongst festival-goers to engage with sponsors. Despite the majority being neutral towards sponsors, two in five believe that sponsorship is a great way for brands to promote their products and services, with 24% going as far as to say that visiting sponsor areas are an important part of the experience.”</a:t>
          </a:r>
          <a:endParaRPr lang="en-US" sz="22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486459"/>
        <a:ext cx="8229600" cy="2329360"/>
      </dsp:txXfrm>
    </dsp:sp>
    <dsp:sp modelId="{FBF2861A-D9E0-4A32-A30C-776345BC1780}">
      <dsp:nvSpPr>
        <dsp:cNvPr id="0" name=""/>
        <dsp:cNvSpPr/>
      </dsp:nvSpPr>
      <dsp:spPr>
        <a:xfrm rot="10800000">
          <a:off x="0" y="604"/>
          <a:ext cx="8229600" cy="1520795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 dirty="0">
              <a:solidFill>
                <a:srgbClr val="FFFF00"/>
              </a:solidFill>
            </a:rPr>
            <a:t>Ticketmaster (2019, p.29) stated that: </a:t>
          </a:r>
          <a:endParaRPr lang="en-US" sz="2200" kern="1200" dirty="0">
            <a:solidFill>
              <a:srgbClr val="FFFF00"/>
            </a:solidFill>
          </a:endParaRPr>
        </a:p>
      </dsp:txBody>
      <dsp:txXfrm rot="10800000">
        <a:off x="0" y="604"/>
        <a:ext cx="8229600" cy="9881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E5CE06-25E6-4516-8001-FF8AC9A4B767}">
      <dsp:nvSpPr>
        <dsp:cNvPr id="0" name=""/>
        <dsp:cNvSpPr/>
      </dsp:nvSpPr>
      <dsp:spPr>
        <a:xfrm>
          <a:off x="0" y="0"/>
          <a:ext cx="6995160" cy="10801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Events and festivals offer a greater opportunity for businesses to access a unique group of audience who are enjoying the experience of live event. </a:t>
          </a:r>
          <a:endParaRPr lang="en-US" sz="1600" kern="1200"/>
        </a:p>
      </dsp:txBody>
      <dsp:txXfrm>
        <a:off x="31636" y="31636"/>
        <a:ext cx="5829610" cy="1016863"/>
      </dsp:txXfrm>
    </dsp:sp>
    <dsp:sp modelId="{F5868911-808A-4006-BF5E-41820CBC4077}">
      <dsp:nvSpPr>
        <dsp:cNvPr id="0" name=""/>
        <dsp:cNvSpPr/>
      </dsp:nvSpPr>
      <dsp:spPr>
        <a:xfrm>
          <a:off x="617219" y="1260157"/>
          <a:ext cx="6995160" cy="10801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By sponsoring the event, it does offer complete access and association with the target audience and long-term brand image and admiration. </a:t>
          </a:r>
          <a:endParaRPr lang="en-US" sz="1600" kern="1200"/>
        </a:p>
      </dsp:txBody>
      <dsp:txXfrm>
        <a:off x="648855" y="1291793"/>
        <a:ext cx="5612580" cy="1016863"/>
      </dsp:txXfrm>
    </dsp:sp>
    <dsp:sp modelId="{BA586356-12C4-425E-9537-08A6D996E59F}">
      <dsp:nvSpPr>
        <dsp:cNvPr id="0" name=""/>
        <dsp:cNvSpPr/>
      </dsp:nvSpPr>
      <dsp:spPr>
        <a:xfrm>
          <a:off x="1234439" y="2520314"/>
          <a:ext cx="6995160" cy="10801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Event Sponsorship is a unique method for the brand managers to take advantage of increasing the visibility of their brand and events provide a valuable prospect to capture the target market. </a:t>
          </a:r>
          <a:endParaRPr lang="en-US" sz="1600" kern="1200"/>
        </a:p>
      </dsp:txBody>
      <dsp:txXfrm>
        <a:off x="1266075" y="2551950"/>
        <a:ext cx="5612580" cy="1016863"/>
      </dsp:txXfrm>
    </dsp:sp>
    <dsp:sp modelId="{907380A2-239E-41B9-93D3-CEC5CCBD7EBA}">
      <dsp:nvSpPr>
        <dsp:cNvPr id="0" name=""/>
        <dsp:cNvSpPr/>
      </dsp:nvSpPr>
      <dsp:spPr>
        <a:xfrm>
          <a:off x="6293072" y="819102"/>
          <a:ext cx="702087" cy="70208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6451042" y="819102"/>
        <a:ext cx="386147" cy="528320"/>
      </dsp:txXfrm>
    </dsp:sp>
    <dsp:sp modelId="{EDE2974D-8CF2-4C60-B293-43E5F64EA72B}">
      <dsp:nvSpPr>
        <dsp:cNvPr id="0" name=""/>
        <dsp:cNvSpPr/>
      </dsp:nvSpPr>
      <dsp:spPr>
        <a:xfrm>
          <a:off x="6910292" y="2072058"/>
          <a:ext cx="702087" cy="70208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7068262" y="2072058"/>
        <a:ext cx="386147" cy="5283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E9E76-2E28-4B68-8AD6-9F92233FA71F}">
      <dsp:nvSpPr>
        <dsp:cNvPr id="0" name=""/>
        <dsp:cNvSpPr/>
      </dsp:nvSpPr>
      <dsp:spPr>
        <a:xfrm>
          <a:off x="0" y="326"/>
          <a:ext cx="8229600" cy="44891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31718D-B500-4B83-A114-627935B8B08F}">
      <dsp:nvSpPr>
        <dsp:cNvPr id="0" name=""/>
        <dsp:cNvSpPr/>
      </dsp:nvSpPr>
      <dsp:spPr>
        <a:xfrm>
          <a:off x="135796" y="101331"/>
          <a:ext cx="246902" cy="2469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182E2-DD66-418B-BE69-43A18FECEED8}">
      <dsp:nvSpPr>
        <dsp:cNvPr id="0" name=""/>
        <dsp:cNvSpPr/>
      </dsp:nvSpPr>
      <dsp:spPr>
        <a:xfrm>
          <a:off x="518496" y="326"/>
          <a:ext cx="7711103" cy="44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510" tIns="47510" rIns="47510" bIns="4751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Outdoor Musical Festivals </a:t>
          </a:r>
          <a:endParaRPr lang="en-US" sz="1600" kern="1200"/>
        </a:p>
      </dsp:txBody>
      <dsp:txXfrm>
        <a:off x="518496" y="326"/>
        <a:ext cx="7711103" cy="448914"/>
      </dsp:txXfrm>
    </dsp:sp>
    <dsp:sp modelId="{2B620D2C-B625-4B4E-8A24-0F0039858D18}">
      <dsp:nvSpPr>
        <dsp:cNvPr id="0" name=""/>
        <dsp:cNvSpPr/>
      </dsp:nvSpPr>
      <dsp:spPr>
        <a:xfrm>
          <a:off x="0" y="561469"/>
          <a:ext cx="8229600" cy="44891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25C2F-7511-4DA3-B532-480E755B5447}">
      <dsp:nvSpPr>
        <dsp:cNvPr id="0" name=""/>
        <dsp:cNvSpPr/>
      </dsp:nvSpPr>
      <dsp:spPr>
        <a:xfrm>
          <a:off x="135796" y="662474"/>
          <a:ext cx="246902" cy="2469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F808F-B2EC-4D67-926A-E9876A2E0581}">
      <dsp:nvSpPr>
        <dsp:cNvPr id="0" name=""/>
        <dsp:cNvSpPr/>
      </dsp:nvSpPr>
      <dsp:spPr>
        <a:xfrm>
          <a:off x="518496" y="561469"/>
          <a:ext cx="7711103" cy="44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510" tIns="47510" rIns="47510" bIns="4751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Annual Carnivals</a:t>
          </a:r>
          <a:endParaRPr lang="en-US" sz="1600" kern="1200"/>
        </a:p>
      </dsp:txBody>
      <dsp:txXfrm>
        <a:off x="518496" y="561469"/>
        <a:ext cx="7711103" cy="448914"/>
      </dsp:txXfrm>
    </dsp:sp>
    <dsp:sp modelId="{30E90382-739F-48EC-A6C3-0E18E0403DB8}">
      <dsp:nvSpPr>
        <dsp:cNvPr id="0" name=""/>
        <dsp:cNvSpPr/>
      </dsp:nvSpPr>
      <dsp:spPr>
        <a:xfrm>
          <a:off x="0" y="1122612"/>
          <a:ext cx="8229600" cy="44891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DCE776-D7D3-4895-91AE-FCA6150B6B1F}">
      <dsp:nvSpPr>
        <dsp:cNvPr id="0" name=""/>
        <dsp:cNvSpPr/>
      </dsp:nvSpPr>
      <dsp:spPr>
        <a:xfrm>
          <a:off x="135796" y="1223617"/>
          <a:ext cx="246902" cy="2469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B7C84-C503-470F-AAB3-CDE074C54705}">
      <dsp:nvSpPr>
        <dsp:cNvPr id="0" name=""/>
        <dsp:cNvSpPr/>
      </dsp:nvSpPr>
      <dsp:spPr>
        <a:xfrm>
          <a:off x="518496" y="1122612"/>
          <a:ext cx="7711103" cy="44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510" tIns="47510" rIns="47510" bIns="4751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Large Sporting Events</a:t>
          </a:r>
          <a:endParaRPr lang="en-US" sz="1600" kern="1200"/>
        </a:p>
      </dsp:txBody>
      <dsp:txXfrm>
        <a:off x="518496" y="1122612"/>
        <a:ext cx="7711103" cy="448914"/>
      </dsp:txXfrm>
    </dsp:sp>
    <dsp:sp modelId="{E70B0EFF-3662-4E55-92FF-3A8F420BBE88}">
      <dsp:nvSpPr>
        <dsp:cNvPr id="0" name=""/>
        <dsp:cNvSpPr/>
      </dsp:nvSpPr>
      <dsp:spPr>
        <a:xfrm>
          <a:off x="0" y="1683755"/>
          <a:ext cx="8229600" cy="44891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16504F-41EF-4BFA-80CF-6B43C41F3932}">
      <dsp:nvSpPr>
        <dsp:cNvPr id="0" name=""/>
        <dsp:cNvSpPr/>
      </dsp:nvSpPr>
      <dsp:spPr>
        <a:xfrm>
          <a:off x="135796" y="1784761"/>
          <a:ext cx="246902" cy="2469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FDE23-35BC-4CD3-8936-AA98973E4D6E}">
      <dsp:nvSpPr>
        <dsp:cNvPr id="0" name=""/>
        <dsp:cNvSpPr/>
      </dsp:nvSpPr>
      <dsp:spPr>
        <a:xfrm>
          <a:off x="518496" y="1683755"/>
          <a:ext cx="7711103" cy="44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510" tIns="47510" rIns="47510" bIns="4751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Entertainment </a:t>
          </a:r>
          <a:endParaRPr lang="en-US" sz="1600" kern="1200"/>
        </a:p>
      </dsp:txBody>
      <dsp:txXfrm>
        <a:off x="518496" y="1683755"/>
        <a:ext cx="7711103" cy="448914"/>
      </dsp:txXfrm>
    </dsp:sp>
    <dsp:sp modelId="{147AFC62-1B60-463E-8D20-F1898390E071}">
      <dsp:nvSpPr>
        <dsp:cNvPr id="0" name=""/>
        <dsp:cNvSpPr/>
      </dsp:nvSpPr>
      <dsp:spPr>
        <a:xfrm>
          <a:off x="0" y="2244898"/>
          <a:ext cx="8229600" cy="44891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9C6624-91DC-4E90-8A7F-E64F34E1DB92}">
      <dsp:nvSpPr>
        <dsp:cNvPr id="0" name=""/>
        <dsp:cNvSpPr/>
      </dsp:nvSpPr>
      <dsp:spPr>
        <a:xfrm>
          <a:off x="135796" y="2345904"/>
          <a:ext cx="246902" cy="2469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C1D521-FDE0-4CAA-90EC-4A1F6C688ED1}">
      <dsp:nvSpPr>
        <dsp:cNvPr id="0" name=""/>
        <dsp:cNvSpPr/>
      </dsp:nvSpPr>
      <dsp:spPr>
        <a:xfrm>
          <a:off x="518496" y="2244898"/>
          <a:ext cx="7711103" cy="44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510" tIns="47510" rIns="47510" bIns="4751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Arts Events </a:t>
          </a:r>
          <a:endParaRPr lang="en-US" sz="1600" kern="1200"/>
        </a:p>
      </dsp:txBody>
      <dsp:txXfrm>
        <a:off x="518496" y="2244898"/>
        <a:ext cx="7711103" cy="448914"/>
      </dsp:txXfrm>
    </dsp:sp>
    <dsp:sp modelId="{C16D41D4-D00D-437C-B91C-630D91022608}">
      <dsp:nvSpPr>
        <dsp:cNvPr id="0" name=""/>
        <dsp:cNvSpPr/>
      </dsp:nvSpPr>
      <dsp:spPr>
        <a:xfrm>
          <a:off x="0" y="2806041"/>
          <a:ext cx="8229600" cy="44891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5E3589-0435-4688-8A57-AE2A60C659E2}">
      <dsp:nvSpPr>
        <dsp:cNvPr id="0" name=""/>
        <dsp:cNvSpPr/>
      </dsp:nvSpPr>
      <dsp:spPr>
        <a:xfrm>
          <a:off x="135796" y="2907047"/>
          <a:ext cx="246902" cy="2469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FCF4BD-2560-4545-910E-A593E18C5D16}">
      <dsp:nvSpPr>
        <dsp:cNvPr id="0" name=""/>
        <dsp:cNvSpPr/>
      </dsp:nvSpPr>
      <dsp:spPr>
        <a:xfrm>
          <a:off x="518496" y="2806041"/>
          <a:ext cx="7711103" cy="44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510" tIns="47510" rIns="47510" bIns="4751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Annual Associations Dinners</a:t>
          </a:r>
          <a:endParaRPr lang="en-US" sz="1600" kern="1200"/>
        </a:p>
      </dsp:txBody>
      <dsp:txXfrm>
        <a:off x="518496" y="2806041"/>
        <a:ext cx="7711103" cy="448914"/>
      </dsp:txXfrm>
    </dsp:sp>
    <dsp:sp modelId="{E1028C0A-7253-4A6B-9285-659E406BAA1B}">
      <dsp:nvSpPr>
        <dsp:cNvPr id="0" name=""/>
        <dsp:cNvSpPr/>
      </dsp:nvSpPr>
      <dsp:spPr>
        <a:xfrm>
          <a:off x="0" y="3367184"/>
          <a:ext cx="8229600" cy="44891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47CCD-92B3-4A3C-8B95-1A8A0FC1A6E5}">
      <dsp:nvSpPr>
        <dsp:cNvPr id="0" name=""/>
        <dsp:cNvSpPr/>
      </dsp:nvSpPr>
      <dsp:spPr>
        <a:xfrm>
          <a:off x="135796" y="3468190"/>
          <a:ext cx="246902" cy="246902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DCDDB-F1B7-4288-B2CC-03E6EC11F4C8}">
      <dsp:nvSpPr>
        <dsp:cNvPr id="0" name=""/>
        <dsp:cNvSpPr/>
      </dsp:nvSpPr>
      <dsp:spPr>
        <a:xfrm>
          <a:off x="518496" y="3367184"/>
          <a:ext cx="7711103" cy="44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510" tIns="47510" rIns="47510" bIns="4751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Street Fairs </a:t>
          </a:r>
          <a:endParaRPr lang="en-US" sz="1600" kern="1200"/>
        </a:p>
      </dsp:txBody>
      <dsp:txXfrm>
        <a:off x="518496" y="3367184"/>
        <a:ext cx="7711103" cy="4489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82197-9243-441F-9D9C-FDDA1E9D2746}">
      <dsp:nvSpPr>
        <dsp:cNvPr id="0" name=""/>
        <dsp:cNvSpPr/>
      </dsp:nvSpPr>
      <dsp:spPr>
        <a:xfrm>
          <a:off x="0" y="465"/>
          <a:ext cx="8229600" cy="109014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B3DAF-7319-439E-92D7-8C57CC6A454B}">
      <dsp:nvSpPr>
        <dsp:cNvPr id="0" name=""/>
        <dsp:cNvSpPr/>
      </dsp:nvSpPr>
      <dsp:spPr>
        <a:xfrm>
          <a:off x="329767" y="245747"/>
          <a:ext cx="599577" cy="5995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98C3B3-1BFB-4D59-B5A4-06E4DC0F5E0B}">
      <dsp:nvSpPr>
        <dsp:cNvPr id="0" name=""/>
        <dsp:cNvSpPr/>
      </dsp:nvSpPr>
      <dsp:spPr>
        <a:xfrm>
          <a:off x="1259112" y="465"/>
          <a:ext cx="6970487" cy="1090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373" tIns="115373" rIns="115373" bIns="11537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Event sponsorship plays critical role in forming a long-term strategic vision and goal for the event industry. </a:t>
          </a:r>
          <a:endParaRPr lang="en-US" sz="2000" kern="1200"/>
        </a:p>
      </dsp:txBody>
      <dsp:txXfrm>
        <a:off x="1259112" y="465"/>
        <a:ext cx="6970487" cy="1090140"/>
      </dsp:txXfrm>
    </dsp:sp>
    <dsp:sp modelId="{E8EDC05D-9A34-43AF-8200-32F355DE42D8}">
      <dsp:nvSpPr>
        <dsp:cNvPr id="0" name=""/>
        <dsp:cNvSpPr/>
      </dsp:nvSpPr>
      <dsp:spPr>
        <a:xfrm>
          <a:off x="0" y="1363142"/>
          <a:ext cx="8229600" cy="109014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94B31C-AAFC-47F3-90EC-A57E1C8A0982}">
      <dsp:nvSpPr>
        <dsp:cNvPr id="0" name=""/>
        <dsp:cNvSpPr/>
      </dsp:nvSpPr>
      <dsp:spPr>
        <a:xfrm>
          <a:off x="329767" y="1608423"/>
          <a:ext cx="599577" cy="5995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4E74D-8214-4EE4-8B48-06E23F0864BF}">
      <dsp:nvSpPr>
        <dsp:cNvPr id="0" name=""/>
        <dsp:cNvSpPr/>
      </dsp:nvSpPr>
      <dsp:spPr>
        <a:xfrm>
          <a:off x="1259112" y="1363142"/>
          <a:ext cx="6970487" cy="1090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373" tIns="115373" rIns="115373" bIns="11537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The importance of event sponsorship is to increase the visibility of a brand through association with event or festival to safeguard short and long-term financial support. </a:t>
          </a:r>
          <a:endParaRPr lang="en-US" sz="2000" kern="1200"/>
        </a:p>
      </dsp:txBody>
      <dsp:txXfrm>
        <a:off x="1259112" y="1363142"/>
        <a:ext cx="6970487" cy="1090140"/>
      </dsp:txXfrm>
    </dsp:sp>
    <dsp:sp modelId="{2AED44EB-6FD2-4929-A680-FE6AB940EFEF}">
      <dsp:nvSpPr>
        <dsp:cNvPr id="0" name=""/>
        <dsp:cNvSpPr/>
      </dsp:nvSpPr>
      <dsp:spPr>
        <a:xfrm>
          <a:off x="0" y="2725818"/>
          <a:ext cx="8229600" cy="109014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B8A8C1-5A65-47D5-A68E-AC790FFE633E}">
      <dsp:nvSpPr>
        <dsp:cNvPr id="0" name=""/>
        <dsp:cNvSpPr/>
      </dsp:nvSpPr>
      <dsp:spPr>
        <a:xfrm>
          <a:off x="329767" y="2971099"/>
          <a:ext cx="599577" cy="59957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D892B5-442F-4EA0-9F7C-D4F13EDECA0E}">
      <dsp:nvSpPr>
        <dsp:cNvPr id="0" name=""/>
        <dsp:cNvSpPr/>
      </dsp:nvSpPr>
      <dsp:spPr>
        <a:xfrm>
          <a:off x="1259112" y="2725818"/>
          <a:ext cx="6970487" cy="1090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373" tIns="115373" rIns="115373" bIns="11537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The strategic growth of sponsorship plays critical role in development of event industry and increasing consumer awareness of company brands through sponsoring events. </a:t>
          </a:r>
          <a:endParaRPr lang="en-US" sz="2000" kern="1200"/>
        </a:p>
      </dsp:txBody>
      <dsp:txXfrm>
        <a:off x="1259112" y="2725818"/>
        <a:ext cx="6970487" cy="10901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EB4AF-0DC2-4BB4-BD29-B5379F9DF8FE}">
      <dsp:nvSpPr>
        <dsp:cNvPr id="0" name=""/>
        <dsp:cNvSpPr/>
      </dsp:nvSpPr>
      <dsp:spPr>
        <a:xfrm>
          <a:off x="0" y="46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E3B861C-0436-4826-BC29-C5492EE25102}">
      <dsp:nvSpPr>
        <dsp:cNvPr id="0" name=""/>
        <dsp:cNvSpPr/>
      </dsp:nvSpPr>
      <dsp:spPr>
        <a:xfrm>
          <a:off x="0" y="465"/>
          <a:ext cx="8229600" cy="763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The Tokyo 2020 Olympics have generated record domestic sponsorship revenues of more than $3 billion.</a:t>
          </a:r>
          <a:endParaRPr lang="en-US" sz="1700" kern="1200"/>
        </a:p>
      </dsp:txBody>
      <dsp:txXfrm>
        <a:off x="0" y="465"/>
        <a:ext cx="8229600" cy="763098"/>
      </dsp:txXfrm>
    </dsp:sp>
    <dsp:sp modelId="{71A35B34-1D67-4E43-B8F4-1520BAD16DFB}">
      <dsp:nvSpPr>
        <dsp:cNvPr id="0" name=""/>
        <dsp:cNvSpPr/>
      </dsp:nvSpPr>
      <dsp:spPr>
        <a:xfrm>
          <a:off x="0" y="763564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DA6B18-E271-4D7E-A4FB-83558AA45729}">
      <dsp:nvSpPr>
        <dsp:cNvPr id="0" name=""/>
        <dsp:cNvSpPr/>
      </dsp:nvSpPr>
      <dsp:spPr>
        <a:xfrm>
          <a:off x="0" y="763564"/>
          <a:ext cx="8229600" cy="763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Tokyo now has 15 gold partners, 32 official partners and 15 companies that have signed up as official supporters. </a:t>
          </a:r>
          <a:endParaRPr lang="en-US" sz="1700" kern="1200"/>
        </a:p>
      </dsp:txBody>
      <dsp:txXfrm>
        <a:off x="0" y="763564"/>
        <a:ext cx="8229600" cy="763098"/>
      </dsp:txXfrm>
    </dsp:sp>
    <dsp:sp modelId="{FF0F53DD-5152-40D0-9616-B47794EFA19E}">
      <dsp:nvSpPr>
        <dsp:cNvPr id="0" name=""/>
        <dsp:cNvSpPr/>
      </dsp:nvSpPr>
      <dsp:spPr>
        <a:xfrm>
          <a:off x="0" y="1526663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3B47350-A0AD-412D-882E-BC70CCB23531}">
      <dsp:nvSpPr>
        <dsp:cNvPr id="0" name=""/>
        <dsp:cNvSpPr/>
      </dsp:nvSpPr>
      <dsp:spPr>
        <a:xfrm>
          <a:off x="0" y="1526663"/>
          <a:ext cx="8229600" cy="763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In comparison, the London 2012 Games raised roughly $1.1 billion from domestic sponsors - a record at the time.</a:t>
          </a:r>
          <a:endParaRPr lang="en-US" sz="1700" kern="1200"/>
        </a:p>
      </dsp:txBody>
      <dsp:txXfrm>
        <a:off x="0" y="1526663"/>
        <a:ext cx="8229600" cy="763098"/>
      </dsp:txXfrm>
    </dsp:sp>
    <dsp:sp modelId="{713D8B7C-A3BF-4CBA-909A-E99248F10556}">
      <dsp:nvSpPr>
        <dsp:cNvPr id="0" name=""/>
        <dsp:cNvSpPr/>
      </dsp:nvSpPr>
      <dsp:spPr>
        <a:xfrm>
          <a:off x="0" y="2289761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9E0A5D4-1765-4001-893B-A704BF6BD27F}">
      <dsp:nvSpPr>
        <dsp:cNvPr id="0" name=""/>
        <dsp:cNvSpPr/>
      </dsp:nvSpPr>
      <dsp:spPr>
        <a:xfrm>
          <a:off x="0" y="2289761"/>
          <a:ext cx="8229600" cy="763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Games have generated great enthusiasm with 7.5 million citizens registering to apply for tickets through a lottery system.</a:t>
          </a:r>
          <a:endParaRPr lang="en-US" sz="1700" kern="1200"/>
        </a:p>
      </dsp:txBody>
      <dsp:txXfrm>
        <a:off x="0" y="2289761"/>
        <a:ext cx="8229600" cy="763098"/>
      </dsp:txXfrm>
    </dsp:sp>
    <dsp:sp modelId="{1D9FA90F-E610-4056-8675-412B0C968A27}">
      <dsp:nvSpPr>
        <dsp:cNvPr id="0" name=""/>
        <dsp:cNvSpPr/>
      </dsp:nvSpPr>
      <dsp:spPr>
        <a:xfrm>
          <a:off x="0" y="305286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5CE397C-4E55-4B23-8D1A-0C74ACA1396F}">
      <dsp:nvSpPr>
        <dsp:cNvPr id="0" name=""/>
        <dsp:cNvSpPr/>
      </dsp:nvSpPr>
      <dsp:spPr>
        <a:xfrm>
          <a:off x="0" y="3052860"/>
          <a:ext cx="8229600" cy="763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Tokyo’s bid file had said some 7.8 million tickets would be available for Games but 20-30 percent of those are reserved for international customers and sponsors.</a:t>
          </a:r>
          <a:endParaRPr lang="en-US" sz="1700" kern="1200"/>
        </a:p>
      </dsp:txBody>
      <dsp:txXfrm>
        <a:off x="0" y="3052860"/>
        <a:ext cx="8229600" cy="7630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068D5-F293-406C-812C-72F5B1A2C2FF}">
      <dsp:nvSpPr>
        <dsp:cNvPr id="0" name=""/>
        <dsp:cNvSpPr/>
      </dsp:nvSpPr>
      <dsp:spPr>
        <a:xfrm>
          <a:off x="2812" y="385254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Event volunteers </a:t>
          </a:r>
          <a:endParaRPr lang="en-US" sz="1500" kern="1200"/>
        </a:p>
      </dsp:txBody>
      <dsp:txXfrm>
        <a:off x="2812" y="385254"/>
        <a:ext cx="1522958" cy="913774"/>
      </dsp:txXfrm>
    </dsp:sp>
    <dsp:sp modelId="{D4542D30-E40F-4929-8985-FF90A7F5ED77}">
      <dsp:nvSpPr>
        <dsp:cNvPr id="0" name=""/>
        <dsp:cNvSpPr/>
      </dsp:nvSpPr>
      <dsp:spPr>
        <a:xfrm>
          <a:off x="1678066" y="385254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Reputation </a:t>
          </a:r>
          <a:endParaRPr lang="en-US" sz="1500" kern="1200"/>
        </a:p>
      </dsp:txBody>
      <dsp:txXfrm>
        <a:off x="1678066" y="385254"/>
        <a:ext cx="1522958" cy="913774"/>
      </dsp:txXfrm>
    </dsp:sp>
    <dsp:sp modelId="{7456924A-CF29-46A5-91E3-DA44B7F00C69}">
      <dsp:nvSpPr>
        <dsp:cNvPr id="0" name=""/>
        <dsp:cNvSpPr/>
      </dsp:nvSpPr>
      <dsp:spPr>
        <a:xfrm>
          <a:off x="3353320" y="385254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Branding and Image Building </a:t>
          </a:r>
          <a:endParaRPr lang="en-US" sz="1500" kern="1200"/>
        </a:p>
      </dsp:txBody>
      <dsp:txXfrm>
        <a:off x="3353320" y="385254"/>
        <a:ext cx="1522958" cy="913774"/>
      </dsp:txXfrm>
    </dsp:sp>
    <dsp:sp modelId="{58B8E02D-FF82-439C-B2E9-61FD42A1C4E9}">
      <dsp:nvSpPr>
        <dsp:cNvPr id="0" name=""/>
        <dsp:cNvSpPr/>
      </dsp:nvSpPr>
      <dsp:spPr>
        <a:xfrm>
          <a:off x="5028574" y="385254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Increase in Website circulation</a:t>
          </a:r>
          <a:endParaRPr lang="en-US" sz="1500" kern="1200"/>
        </a:p>
      </dsp:txBody>
      <dsp:txXfrm>
        <a:off x="5028574" y="385254"/>
        <a:ext cx="1522958" cy="913774"/>
      </dsp:txXfrm>
    </dsp:sp>
    <dsp:sp modelId="{4D42EC3B-00E4-47CF-A12D-1574557524E2}">
      <dsp:nvSpPr>
        <dsp:cNvPr id="0" name=""/>
        <dsp:cNvSpPr/>
      </dsp:nvSpPr>
      <dsp:spPr>
        <a:xfrm>
          <a:off x="6703828" y="385254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Contact to wider public</a:t>
          </a:r>
          <a:endParaRPr lang="en-US" sz="1500" kern="1200"/>
        </a:p>
      </dsp:txBody>
      <dsp:txXfrm>
        <a:off x="6703828" y="385254"/>
        <a:ext cx="1522958" cy="913774"/>
      </dsp:txXfrm>
    </dsp:sp>
    <dsp:sp modelId="{04EFE179-ED92-43DE-B40E-A9FCAB1D2832}">
      <dsp:nvSpPr>
        <dsp:cNvPr id="0" name=""/>
        <dsp:cNvSpPr/>
      </dsp:nvSpPr>
      <dsp:spPr>
        <a:xfrm>
          <a:off x="2812" y="1451325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Experience in Marketing the Festival </a:t>
          </a:r>
          <a:endParaRPr lang="en-US" sz="1500" kern="1200"/>
        </a:p>
      </dsp:txBody>
      <dsp:txXfrm>
        <a:off x="2812" y="1451325"/>
        <a:ext cx="1522958" cy="913774"/>
      </dsp:txXfrm>
    </dsp:sp>
    <dsp:sp modelId="{2E22086B-7353-496C-AA81-62615AE6198A}">
      <dsp:nvSpPr>
        <dsp:cNvPr id="0" name=""/>
        <dsp:cNvSpPr/>
      </dsp:nvSpPr>
      <dsp:spPr>
        <a:xfrm>
          <a:off x="1678066" y="1451325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Access to New customers Base</a:t>
          </a:r>
          <a:endParaRPr lang="en-US" sz="1500" kern="1200"/>
        </a:p>
      </dsp:txBody>
      <dsp:txXfrm>
        <a:off x="1678066" y="1451325"/>
        <a:ext cx="1522958" cy="913774"/>
      </dsp:txXfrm>
    </dsp:sp>
    <dsp:sp modelId="{D209965F-C22E-461C-8E83-69AE3753DCE7}">
      <dsp:nvSpPr>
        <dsp:cNvPr id="0" name=""/>
        <dsp:cNvSpPr/>
      </dsp:nvSpPr>
      <dsp:spPr>
        <a:xfrm>
          <a:off x="3353320" y="1451325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Access to New Vendors and Suppliers</a:t>
          </a:r>
          <a:endParaRPr lang="en-US" sz="1500" kern="1200"/>
        </a:p>
      </dsp:txBody>
      <dsp:txXfrm>
        <a:off x="3353320" y="1451325"/>
        <a:ext cx="1522958" cy="913774"/>
      </dsp:txXfrm>
    </dsp:sp>
    <dsp:sp modelId="{7B44AA94-F5F8-41F2-A728-3F0A972F52B4}">
      <dsp:nvSpPr>
        <dsp:cNvPr id="0" name=""/>
        <dsp:cNvSpPr/>
      </dsp:nvSpPr>
      <dsp:spPr>
        <a:xfrm>
          <a:off x="5028574" y="1451325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Social media evolution </a:t>
          </a:r>
          <a:endParaRPr lang="en-US" sz="1500" kern="1200"/>
        </a:p>
      </dsp:txBody>
      <dsp:txXfrm>
        <a:off x="5028574" y="1451325"/>
        <a:ext cx="1522958" cy="913774"/>
      </dsp:txXfrm>
    </dsp:sp>
    <dsp:sp modelId="{4D90F187-9D8D-479B-B0B0-583CB264C5D0}">
      <dsp:nvSpPr>
        <dsp:cNvPr id="0" name=""/>
        <dsp:cNvSpPr/>
      </dsp:nvSpPr>
      <dsp:spPr>
        <a:xfrm>
          <a:off x="6703828" y="1451325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Long-term Credibility with suppliers and performers</a:t>
          </a:r>
          <a:endParaRPr lang="en-US" sz="1500" kern="1200"/>
        </a:p>
      </dsp:txBody>
      <dsp:txXfrm>
        <a:off x="6703828" y="1451325"/>
        <a:ext cx="1522958" cy="913774"/>
      </dsp:txXfrm>
    </dsp:sp>
    <dsp:sp modelId="{5DA7969C-5A33-4D81-A7B7-585ADDB4ABAF}">
      <dsp:nvSpPr>
        <dsp:cNvPr id="0" name=""/>
        <dsp:cNvSpPr/>
      </dsp:nvSpPr>
      <dsp:spPr>
        <a:xfrm>
          <a:off x="1678066" y="2517395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Access to New sponsorship deals </a:t>
          </a:r>
          <a:endParaRPr lang="en-US" sz="1500" kern="1200"/>
        </a:p>
      </dsp:txBody>
      <dsp:txXfrm>
        <a:off x="1678066" y="2517395"/>
        <a:ext cx="1522958" cy="913774"/>
      </dsp:txXfrm>
    </dsp:sp>
    <dsp:sp modelId="{1F805E7F-0B6F-4156-AE14-875D914CE3BA}">
      <dsp:nvSpPr>
        <dsp:cNvPr id="0" name=""/>
        <dsp:cNvSpPr/>
      </dsp:nvSpPr>
      <dsp:spPr>
        <a:xfrm>
          <a:off x="3353320" y="2517395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Link to key donors</a:t>
          </a:r>
          <a:endParaRPr lang="en-US" sz="1500" kern="1200"/>
        </a:p>
      </dsp:txBody>
      <dsp:txXfrm>
        <a:off x="3353320" y="2517395"/>
        <a:ext cx="1522958" cy="913774"/>
      </dsp:txXfrm>
    </dsp:sp>
    <dsp:sp modelId="{4C7F4801-EA53-49B8-83EE-BFB7D3ADCE26}">
      <dsp:nvSpPr>
        <dsp:cNvPr id="0" name=""/>
        <dsp:cNvSpPr/>
      </dsp:nvSpPr>
      <dsp:spPr>
        <a:xfrm>
          <a:off x="5028574" y="2517395"/>
          <a:ext cx="1522958" cy="913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/>
            <a:t>Logos on printed tickets</a:t>
          </a:r>
          <a:endParaRPr lang="en-US" sz="1500" kern="1200"/>
        </a:p>
      </dsp:txBody>
      <dsp:txXfrm>
        <a:off x="5028574" y="2517395"/>
        <a:ext cx="1522958" cy="9137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387C5-EDC6-46CD-A343-9B30A9052A1C}">
      <dsp:nvSpPr>
        <dsp:cNvPr id="0" name=""/>
        <dsp:cNvSpPr/>
      </dsp:nvSpPr>
      <dsp:spPr>
        <a:xfrm>
          <a:off x="1843028" y="461692"/>
          <a:ext cx="3575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757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12111" y="505471"/>
        <a:ext cx="19408" cy="3881"/>
      </dsp:txXfrm>
    </dsp:sp>
    <dsp:sp modelId="{4261D5F8-687C-43EF-9BFD-C76128FC7E62}">
      <dsp:nvSpPr>
        <dsp:cNvPr id="0" name=""/>
        <dsp:cNvSpPr/>
      </dsp:nvSpPr>
      <dsp:spPr>
        <a:xfrm>
          <a:off x="157117" y="1099"/>
          <a:ext cx="1687710" cy="10126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699" tIns="86807" rIns="82699" bIns="8680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1" kern="1200"/>
            <a:t>Advertising on Radio, TV and Newspaper</a:t>
          </a:r>
          <a:endParaRPr lang="en-US" sz="1300" kern="1200"/>
        </a:p>
      </dsp:txBody>
      <dsp:txXfrm>
        <a:off x="157117" y="1099"/>
        <a:ext cx="1687710" cy="1012626"/>
      </dsp:txXfrm>
    </dsp:sp>
    <dsp:sp modelId="{D2033756-CE89-4F9C-AF2C-EB71DD80CC70}">
      <dsp:nvSpPr>
        <dsp:cNvPr id="0" name=""/>
        <dsp:cNvSpPr/>
      </dsp:nvSpPr>
      <dsp:spPr>
        <a:xfrm>
          <a:off x="3918913" y="461692"/>
          <a:ext cx="3575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757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87995" y="505471"/>
        <a:ext cx="19408" cy="3881"/>
      </dsp:txXfrm>
    </dsp:sp>
    <dsp:sp modelId="{AE64AF0F-900E-4AB8-9AA5-E8788E09DE43}">
      <dsp:nvSpPr>
        <dsp:cNvPr id="0" name=""/>
        <dsp:cNvSpPr/>
      </dsp:nvSpPr>
      <dsp:spPr>
        <a:xfrm>
          <a:off x="2233002" y="1099"/>
          <a:ext cx="1687710" cy="10126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699" tIns="86807" rIns="82699" bIns="8680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1" kern="1200"/>
            <a:t>Advertising via Social Media</a:t>
          </a:r>
          <a:endParaRPr lang="en-US" sz="1300" kern="1200"/>
        </a:p>
      </dsp:txBody>
      <dsp:txXfrm>
        <a:off x="2233002" y="1099"/>
        <a:ext cx="1687710" cy="1012626"/>
      </dsp:txXfrm>
    </dsp:sp>
    <dsp:sp modelId="{46B42473-AEA0-423C-BD2D-D5ABC0820863}">
      <dsp:nvSpPr>
        <dsp:cNvPr id="0" name=""/>
        <dsp:cNvSpPr/>
      </dsp:nvSpPr>
      <dsp:spPr>
        <a:xfrm>
          <a:off x="5994797" y="461692"/>
          <a:ext cx="3575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757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163880" y="505471"/>
        <a:ext cx="19408" cy="3881"/>
      </dsp:txXfrm>
    </dsp:sp>
    <dsp:sp modelId="{07454EBE-B543-40B6-8F7B-C7720DC6E02A}">
      <dsp:nvSpPr>
        <dsp:cNvPr id="0" name=""/>
        <dsp:cNvSpPr/>
      </dsp:nvSpPr>
      <dsp:spPr>
        <a:xfrm>
          <a:off x="4308886" y="1099"/>
          <a:ext cx="1687710" cy="10126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699" tIns="86807" rIns="82699" bIns="8680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1" kern="1200"/>
            <a:t>Signage at the event site</a:t>
          </a:r>
          <a:endParaRPr lang="en-US" sz="1300" kern="1200"/>
        </a:p>
      </dsp:txBody>
      <dsp:txXfrm>
        <a:off x="4308886" y="1099"/>
        <a:ext cx="1687710" cy="1012626"/>
      </dsp:txXfrm>
    </dsp:sp>
    <dsp:sp modelId="{F9142CC8-4B19-49F4-B4DE-62707D27EF71}">
      <dsp:nvSpPr>
        <dsp:cNvPr id="0" name=""/>
        <dsp:cNvSpPr/>
      </dsp:nvSpPr>
      <dsp:spPr>
        <a:xfrm>
          <a:off x="1000973" y="1011925"/>
          <a:ext cx="6227653" cy="357573"/>
        </a:xfrm>
        <a:custGeom>
          <a:avLst/>
          <a:gdLst/>
          <a:ahLst/>
          <a:cxnLst/>
          <a:rect l="0" t="0" r="0" b="0"/>
          <a:pathLst>
            <a:path>
              <a:moveTo>
                <a:pt x="6227653" y="0"/>
              </a:moveTo>
              <a:lnTo>
                <a:pt x="6227653" y="195886"/>
              </a:lnTo>
              <a:lnTo>
                <a:pt x="0" y="195886"/>
              </a:lnTo>
              <a:lnTo>
                <a:pt x="0" y="35757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58806" y="1188771"/>
        <a:ext cx="311986" cy="3881"/>
      </dsp:txXfrm>
    </dsp:sp>
    <dsp:sp modelId="{DF064461-4BC1-44F5-B5BF-9B847F53B87B}">
      <dsp:nvSpPr>
        <dsp:cNvPr id="0" name=""/>
        <dsp:cNvSpPr/>
      </dsp:nvSpPr>
      <dsp:spPr>
        <a:xfrm>
          <a:off x="6384771" y="1099"/>
          <a:ext cx="1687710" cy="10126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699" tIns="86807" rIns="82699" bIns="8680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1" kern="1200"/>
            <a:t>Logos on printed tickets</a:t>
          </a:r>
          <a:endParaRPr lang="en-US" sz="1300" kern="1200"/>
        </a:p>
      </dsp:txBody>
      <dsp:txXfrm>
        <a:off x="6384771" y="1099"/>
        <a:ext cx="1687710" cy="1012626"/>
      </dsp:txXfrm>
    </dsp:sp>
    <dsp:sp modelId="{E39E092C-4DC5-4CF7-A949-8738E107EC77}">
      <dsp:nvSpPr>
        <dsp:cNvPr id="0" name=""/>
        <dsp:cNvSpPr/>
      </dsp:nvSpPr>
      <dsp:spPr>
        <a:xfrm>
          <a:off x="1843028" y="1862492"/>
          <a:ext cx="3575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757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12111" y="1906271"/>
        <a:ext cx="19408" cy="3881"/>
      </dsp:txXfrm>
    </dsp:sp>
    <dsp:sp modelId="{6B057612-AA54-4115-B485-B95BCFBA272E}">
      <dsp:nvSpPr>
        <dsp:cNvPr id="0" name=""/>
        <dsp:cNvSpPr/>
      </dsp:nvSpPr>
      <dsp:spPr>
        <a:xfrm>
          <a:off x="157117" y="1401899"/>
          <a:ext cx="1687710" cy="10126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699" tIns="86807" rIns="82699" bIns="8680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1" kern="1200"/>
            <a:t>Pre event communication with attendees via email and text messages </a:t>
          </a:r>
          <a:endParaRPr lang="en-US" sz="1300" kern="1200"/>
        </a:p>
      </dsp:txBody>
      <dsp:txXfrm>
        <a:off x="157117" y="1401899"/>
        <a:ext cx="1687710" cy="1012626"/>
      </dsp:txXfrm>
    </dsp:sp>
    <dsp:sp modelId="{4F7B7EFF-B24A-4343-A639-13AAAF94E575}">
      <dsp:nvSpPr>
        <dsp:cNvPr id="0" name=""/>
        <dsp:cNvSpPr/>
      </dsp:nvSpPr>
      <dsp:spPr>
        <a:xfrm>
          <a:off x="3918913" y="1862492"/>
          <a:ext cx="3575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757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87995" y="1906271"/>
        <a:ext cx="19408" cy="3881"/>
      </dsp:txXfrm>
    </dsp:sp>
    <dsp:sp modelId="{05E900C9-9180-4C4A-94CD-8A25F3B24C7B}">
      <dsp:nvSpPr>
        <dsp:cNvPr id="0" name=""/>
        <dsp:cNvSpPr/>
      </dsp:nvSpPr>
      <dsp:spPr>
        <a:xfrm>
          <a:off x="2233002" y="1401899"/>
          <a:ext cx="1687710" cy="10126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699" tIns="86807" rIns="82699" bIns="8680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1" kern="1200"/>
            <a:t>Mentions from the public address system</a:t>
          </a:r>
          <a:endParaRPr lang="en-US" sz="1300" kern="1200"/>
        </a:p>
      </dsp:txBody>
      <dsp:txXfrm>
        <a:off x="2233002" y="1401899"/>
        <a:ext cx="1687710" cy="1012626"/>
      </dsp:txXfrm>
    </dsp:sp>
    <dsp:sp modelId="{D8A5AF6E-66FC-4332-9606-48393BB91F05}">
      <dsp:nvSpPr>
        <dsp:cNvPr id="0" name=""/>
        <dsp:cNvSpPr/>
      </dsp:nvSpPr>
      <dsp:spPr>
        <a:xfrm>
          <a:off x="5994797" y="1862492"/>
          <a:ext cx="3575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757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163880" y="1906271"/>
        <a:ext cx="19408" cy="3881"/>
      </dsp:txXfrm>
    </dsp:sp>
    <dsp:sp modelId="{0E1E95C2-1BB2-4906-91B4-B6200A31CC4B}">
      <dsp:nvSpPr>
        <dsp:cNvPr id="0" name=""/>
        <dsp:cNvSpPr/>
      </dsp:nvSpPr>
      <dsp:spPr>
        <a:xfrm>
          <a:off x="4308886" y="1401899"/>
          <a:ext cx="1687710" cy="10126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699" tIns="86807" rIns="82699" bIns="8680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1" kern="1200"/>
            <a:t>Post-event communication with attendees </a:t>
          </a:r>
          <a:endParaRPr lang="en-US" sz="1300" kern="1200"/>
        </a:p>
      </dsp:txBody>
      <dsp:txXfrm>
        <a:off x="4308886" y="1401899"/>
        <a:ext cx="1687710" cy="1012626"/>
      </dsp:txXfrm>
    </dsp:sp>
    <dsp:sp modelId="{04B999BA-4549-439E-9583-30F49C967700}">
      <dsp:nvSpPr>
        <dsp:cNvPr id="0" name=""/>
        <dsp:cNvSpPr/>
      </dsp:nvSpPr>
      <dsp:spPr>
        <a:xfrm>
          <a:off x="1000973" y="2412725"/>
          <a:ext cx="6227653" cy="357573"/>
        </a:xfrm>
        <a:custGeom>
          <a:avLst/>
          <a:gdLst/>
          <a:ahLst/>
          <a:cxnLst/>
          <a:rect l="0" t="0" r="0" b="0"/>
          <a:pathLst>
            <a:path>
              <a:moveTo>
                <a:pt x="6227653" y="0"/>
              </a:moveTo>
              <a:lnTo>
                <a:pt x="6227653" y="195886"/>
              </a:lnTo>
              <a:lnTo>
                <a:pt x="0" y="195886"/>
              </a:lnTo>
              <a:lnTo>
                <a:pt x="0" y="35757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58806" y="2589571"/>
        <a:ext cx="311986" cy="3881"/>
      </dsp:txXfrm>
    </dsp:sp>
    <dsp:sp modelId="{880416BE-8185-470F-A189-A9040C028344}">
      <dsp:nvSpPr>
        <dsp:cNvPr id="0" name=""/>
        <dsp:cNvSpPr/>
      </dsp:nvSpPr>
      <dsp:spPr>
        <a:xfrm>
          <a:off x="6384771" y="1401899"/>
          <a:ext cx="1687710" cy="10126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699" tIns="86807" rIns="82699" bIns="8680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1" kern="1200"/>
            <a:t>Festival programs and handouts </a:t>
          </a:r>
          <a:endParaRPr lang="en-US" sz="1300" kern="1200"/>
        </a:p>
      </dsp:txBody>
      <dsp:txXfrm>
        <a:off x="6384771" y="1401899"/>
        <a:ext cx="1687710" cy="1012626"/>
      </dsp:txXfrm>
    </dsp:sp>
    <dsp:sp modelId="{45FCA243-71FE-4F12-8EF0-C2F33CA90AC2}">
      <dsp:nvSpPr>
        <dsp:cNvPr id="0" name=""/>
        <dsp:cNvSpPr/>
      </dsp:nvSpPr>
      <dsp:spPr>
        <a:xfrm>
          <a:off x="1843028" y="3263292"/>
          <a:ext cx="3575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757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12111" y="3307071"/>
        <a:ext cx="19408" cy="3881"/>
      </dsp:txXfrm>
    </dsp:sp>
    <dsp:sp modelId="{CBCC3654-B98F-4CF2-9FC6-29A43960674A}">
      <dsp:nvSpPr>
        <dsp:cNvPr id="0" name=""/>
        <dsp:cNvSpPr/>
      </dsp:nvSpPr>
      <dsp:spPr>
        <a:xfrm>
          <a:off x="157117" y="2802699"/>
          <a:ext cx="1687710" cy="10126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699" tIns="86807" rIns="82699" bIns="8680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1" kern="1200"/>
            <a:t>Stall space at the event</a:t>
          </a:r>
          <a:endParaRPr lang="en-US" sz="1300" kern="1200"/>
        </a:p>
      </dsp:txBody>
      <dsp:txXfrm>
        <a:off x="157117" y="2802699"/>
        <a:ext cx="1687710" cy="1012626"/>
      </dsp:txXfrm>
    </dsp:sp>
    <dsp:sp modelId="{2F7B6548-E744-4357-8730-C78931816929}">
      <dsp:nvSpPr>
        <dsp:cNvPr id="0" name=""/>
        <dsp:cNvSpPr/>
      </dsp:nvSpPr>
      <dsp:spPr>
        <a:xfrm>
          <a:off x="2233002" y="2802699"/>
          <a:ext cx="1687710" cy="10126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699" tIns="86807" rIns="82699" bIns="8680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Increase in Website circulation</a:t>
          </a:r>
          <a:endParaRPr lang="en-US" sz="1300" kern="1200"/>
        </a:p>
      </dsp:txBody>
      <dsp:txXfrm>
        <a:off x="2233002" y="2802699"/>
        <a:ext cx="1687710" cy="1012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D2B90C-776D-469A-A8A2-18DE75BD3603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45871-7ABB-47CC-AF40-5207FD0B0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5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6308773-B399-475F-B46D-C9B103CD1E7E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4915706-070A-4707-AA18-DDF182020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3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66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B2C4EA-161E-4214-B0A0-83355A0DDB58}"/>
              </a:ext>
            </a:extLst>
          </p:cNvPr>
          <p:cNvSpPr txBox="1"/>
          <p:nvPr userDrawn="1"/>
        </p:nvSpPr>
        <p:spPr>
          <a:xfrm>
            <a:off x="1642239" y="6504850"/>
            <a:ext cx="637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hangingPunct="0"/>
            <a:r>
              <a:rPr lang="en-US" sz="1400" b="1" dirty="0">
                <a:solidFill>
                  <a:srgbClr val="000000"/>
                </a:solidFill>
                <a:latin typeface="Tahoma" charset="0"/>
                <a:ea typeface="+mn-ea"/>
              </a:rPr>
              <a:t>© Raj &amp; Rashid 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Events Management: Principles and Practice 4</a:t>
            </a:r>
            <a:r>
              <a:rPr lang="en-US" sz="1400" b="1" i="1" baseline="30000" dirty="0">
                <a:solidFill>
                  <a:srgbClr val="000000"/>
                </a:solidFill>
                <a:latin typeface="Tahoma" charset="0"/>
                <a:ea typeface="+mn-ea"/>
              </a:rPr>
              <a:t>th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ahoma" charset="0"/>
                <a:ea typeface="+mn-ea"/>
              </a:rPr>
              <a:t>edn</a:t>
            </a:r>
            <a:endParaRPr lang="en-US" sz="1400" b="1" i="1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BA6AB9-32DA-4C20-A09D-8E401883C2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06" y="5777755"/>
            <a:ext cx="940982" cy="9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6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1" y="1808793"/>
            <a:ext cx="8229600" cy="360045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1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229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31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881548" y="901700"/>
            <a:ext cx="7380907" cy="5162924"/>
          </a:xfrm>
          <a:prstGeom prst="roundRect">
            <a:avLst>
              <a:gd name="adj" fmla="val 973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wrap="square" lIns="365760" tIns="274320" rIns="365760" bIns="274320"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049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1" y="1808793"/>
            <a:ext cx="8229600" cy="360045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6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DCACE14-286E-4290-BF0E-0982FA3A33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33E7DB4-0853-4813-A871-5AEB9B8C50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895292C-C31D-4951-96F8-1EB03A0980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97B91-767A-4444-A5B6-3FA8DD0106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324532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9A4C838-EB87-4FEF-B5A4-54D41E464B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7ACCA1A-40BC-4287-B9C3-B4A6AA8504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E253685-E110-480E-8958-D42E9D5062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F2A71-73C4-4BAC-9F0C-45475D158E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044487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979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9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83928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149199" y="2734345"/>
            <a:ext cx="4394166" cy="234029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Events Management: Principles &amp; Practice, 4th Edition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By Razaq Raj and Tahir Rashid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2A88DD2E-6B04-4B0F-8737-125D27A62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847" y="1526424"/>
            <a:ext cx="2924354" cy="38051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03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140D5-D7EA-45A4-8C7B-8F12DCFCB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 Importance of Events Sponsorship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8B2CB442-1DA4-40FE-92B5-F76841C5AD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8322749"/>
              </p:ext>
            </p:extLst>
          </p:nvPr>
        </p:nvGraphicFramePr>
        <p:xfrm>
          <a:off x="457200" y="1808793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488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DEB67-335F-46A0-A8B6-2BA20BE43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Study Tokyo 2020 Games Domestic Sponsorship 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69DFCCF4-D6BA-4A49-9B13-F923F103B1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2252455"/>
              </p:ext>
            </p:extLst>
          </p:nvPr>
        </p:nvGraphicFramePr>
        <p:xfrm>
          <a:off x="457200" y="1808793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300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C6A5-64D4-45F3-9550-FF475CB40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 Sponsorship of Outdoor Festivals 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95DB76C-B7EF-41A1-8CE0-87308617B9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0942" y="1744911"/>
            <a:ext cx="7682116" cy="4665410"/>
          </a:xfrm>
          <a:prstGeom prst="rect">
            <a:avLst/>
          </a:prstGeom>
          <a:noFill/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17D770B-D273-4E98-98D9-E416D433D0C4}"/>
              </a:ext>
            </a:extLst>
          </p:cNvPr>
          <p:cNvSpPr/>
          <p:nvPr/>
        </p:nvSpPr>
        <p:spPr>
          <a:xfrm>
            <a:off x="805343" y="1502175"/>
            <a:ext cx="60904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Largest Outdoor Festivals in 2019</a:t>
            </a:r>
          </a:p>
        </p:txBody>
      </p:sp>
    </p:spTree>
    <p:extLst>
      <p:ext uri="{BB962C8B-B14F-4D97-AF65-F5344CB8AC3E}">
        <p14:creationId xmlns:p14="http://schemas.microsoft.com/office/powerpoint/2010/main" val="2854153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56923-44B0-4345-B490-FFA2E7B1D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25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Sponsorship Advantages for Festival Organiser</a:t>
            </a:r>
            <a:br>
              <a:rPr lang="en-GB" sz="2500"/>
            </a:br>
            <a:endParaRPr lang="en-GB" sz="25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BC9DCC-E7FD-4625-8E2E-4A099C5AA9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2209022"/>
              </p:ext>
            </p:extLst>
          </p:nvPr>
        </p:nvGraphicFramePr>
        <p:xfrm>
          <a:off x="457200" y="1808793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5872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16109CC-E5B7-444D-8AFC-0BCC1117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Sponsorship Advantages for Corporate Companies</a:t>
            </a:r>
            <a:endParaRPr lang="en-US" sz="31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1" name="Content Placeholder 2">
            <a:extLst>
              <a:ext uri="{FF2B5EF4-FFF2-40B4-BE49-F238E27FC236}">
                <a16:creationId xmlns:a16="http://schemas.microsoft.com/office/drawing/2014/main" id="{ABE98167-90C7-4DC4-A977-1A16B32B9F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319435"/>
              </p:ext>
            </p:extLst>
          </p:nvPr>
        </p:nvGraphicFramePr>
        <p:xfrm>
          <a:off x="457200" y="1808793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8686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444F-5FD5-4530-A705-D43CF6570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br>
              <a:rPr lang="en-GB" sz="3100" b="1" cap="all"/>
            </a:br>
            <a:endParaRPr lang="en-GB" sz="3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F1C4E-9CF2-45F6-A158-BE0E8CB58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Fundamental of sponsorship within event industry and reinforcing brand value for both parties and offer powerful tool for event organiser and sponsor. </a:t>
            </a:r>
          </a:p>
          <a:p>
            <a:pPr>
              <a:lnSpc>
                <a:spcPct val="90000"/>
              </a:lnSpc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financial sustainability is key advantages that event organisers and sponsors look in relation to entering into relationship. </a:t>
            </a:r>
          </a:p>
          <a:p>
            <a:pPr>
              <a:lnSpc>
                <a:spcPct val="90000"/>
              </a:lnSpc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the few decades events industry has relied on sponsorship to meet challenging shortfall in event budget. </a:t>
            </a:r>
          </a:p>
          <a:p>
            <a:pPr>
              <a:lnSpc>
                <a:spcPct val="90000"/>
              </a:lnSpc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organisers partnered up with major companies to reduce the cost and limit the financial risk that is linked with increasing costs and competition.</a:t>
            </a:r>
          </a:p>
        </p:txBody>
      </p:sp>
    </p:spTree>
    <p:extLst>
      <p:ext uri="{BB962C8B-B14F-4D97-AF65-F5344CB8AC3E}">
        <p14:creationId xmlns:p14="http://schemas.microsoft.com/office/powerpoint/2010/main" val="305833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65794"/>
            <a:ext cx="8229600" cy="1280452"/>
          </a:xfrm>
        </p:spPr>
        <p:txBody>
          <a:bodyPr/>
          <a:lstStyle/>
          <a:p>
            <a:pPr algn="ctr"/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09 </a:t>
            </a:r>
            <a:b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Sponsorship 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0804"/>
            <a:ext cx="8229600" cy="379182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These are some bullet points:</a:t>
            </a:r>
          </a:p>
          <a:p>
            <a:pPr algn="just"/>
            <a:r>
              <a:rPr lang="en-GB" dirty="0"/>
              <a:t>This chapter evaluate the role of event sponsorship within event industry.</a:t>
            </a:r>
          </a:p>
          <a:p>
            <a:pPr algn="just"/>
            <a:r>
              <a:rPr lang="en-GB" dirty="0"/>
              <a:t>Analyse the influence of sponsorship on events by reinforcing brand value for both parties and offer powerful return on investment. </a:t>
            </a:r>
          </a:p>
          <a:p>
            <a:pPr algn="just"/>
            <a:r>
              <a:rPr lang="en-GB" dirty="0"/>
              <a:t>Event sponsorship planning to achieve in the long run benefits of partnership between event organiser and sponsor.</a:t>
            </a:r>
          </a:p>
          <a:p>
            <a:pPr algn="just"/>
            <a:r>
              <a:rPr lang="en-GB" dirty="0"/>
              <a:t>How organiser and sponsor can built long term heritage and vison for the future, develop effective sustainable model.</a:t>
            </a:r>
          </a:p>
        </p:txBody>
      </p:sp>
    </p:spTree>
    <p:extLst>
      <p:ext uri="{BB962C8B-B14F-4D97-AF65-F5344CB8AC3E}">
        <p14:creationId xmlns:p14="http://schemas.microsoft.com/office/powerpoint/2010/main" val="420753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8FD8-89D6-40FD-A0E5-7D8D940A9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the Event Sponsorship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43BEF-CB97-48D4-900F-ACF2CE7F7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</p:spPr>
        <p:txBody>
          <a:bodyPr>
            <a:normAutofit/>
          </a:bodyPr>
          <a:lstStyle/>
          <a:p>
            <a:r>
              <a:rPr lang="en-GB" dirty="0"/>
              <a:t>Over the last three decades an event sponsorship of corporate events, sport events and musical events has essential part of the events industry.</a:t>
            </a:r>
            <a:endParaRPr lang="en-GB"/>
          </a:p>
          <a:p>
            <a:r>
              <a:rPr lang="en-GB" dirty="0"/>
              <a:t>Sponsorship build long-term business model to cultivate sponsorship deals between event industry and multinational companies. </a:t>
            </a:r>
            <a:endParaRPr lang="en-GB"/>
          </a:p>
          <a:p>
            <a:r>
              <a:rPr lang="en-GB" dirty="0"/>
              <a:t>Events industry relies on sponsorship to meet ever challenging event budget. </a:t>
            </a:r>
            <a:endParaRPr lang="en-GB"/>
          </a:p>
          <a:p>
            <a:r>
              <a:rPr lang="en-GB" dirty="0"/>
              <a:t>Sponsorship has become a vital part of the event organisation to enhance the customer event experience.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306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74A1657E-C591-4975-BEB1-761C33D38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the Event Sponsorship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071817C-B6FD-4A2C-81B5-F160CA5D7B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1803980"/>
              </p:ext>
            </p:extLst>
          </p:nvPr>
        </p:nvGraphicFramePr>
        <p:xfrm>
          <a:off x="457200" y="1808793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5399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0359E88-9A5E-4BAA-88EE-154340235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 of Event Sponsorships</a:t>
            </a:r>
            <a:br>
              <a:rPr lang="en-GB" sz="3100" dirty="0"/>
            </a:br>
            <a:endParaRPr lang="en-US" sz="3100" dirty="0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0C897006-5246-4C55-B01A-780D18A7DC6E}"/>
              </a:ext>
            </a:extLst>
          </p:cNvPr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339047606"/>
              </p:ext>
            </p:extLst>
          </p:nvPr>
        </p:nvGraphicFramePr>
        <p:xfrm>
          <a:off x="457201" y="1808793"/>
          <a:ext cx="8229600" cy="3600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1575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16721-7618-482A-9AD2-524BF4657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Sponsorship Spending 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C8DB443E-D1A1-4F13-BFF2-46114C9E70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5360518"/>
              </p:ext>
            </p:extLst>
          </p:nvPr>
        </p:nvGraphicFramePr>
        <p:xfrm>
          <a:off x="457200" y="2463134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D3CC5FB-E37C-49B7-AF4F-6069B6A7439E}"/>
              </a:ext>
            </a:extLst>
          </p:cNvPr>
          <p:cNvSpPr/>
          <p:nvPr/>
        </p:nvSpPr>
        <p:spPr>
          <a:xfrm>
            <a:off x="570452" y="1539804"/>
            <a:ext cx="69628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global sponsorship spending has increased significantly over the last 10 years in following areas:</a:t>
            </a:r>
          </a:p>
        </p:txBody>
      </p:sp>
    </p:spTree>
    <p:extLst>
      <p:ext uri="{BB962C8B-B14F-4D97-AF65-F5344CB8AC3E}">
        <p14:creationId xmlns:p14="http://schemas.microsoft.com/office/powerpoint/2010/main" val="2667824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926CA-3BBA-40F4-B871-5527C2959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73050"/>
            <a:ext cx="7428450" cy="960132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Impacts of Sponsorship Deals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DD9E475-243A-4A5F-9F71-716222945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4160" y="1233182"/>
            <a:ext cx="4542639" cy="4892983"/>
          </a:xfrm>
        </p:spPr>
        <p:txBody>
          <a:bodyPr>
            <a:normAutofit fontScale="92500" lnSpcReduction="10000"/>
          </a:bodyPr>
          <a:lstStyle/>
          <a:p>
            <a:pPr lvl="0"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dirty="0"/>
              <a:t>Banners at the event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dirty="0"/>
              <a:t>Sponsorship of press room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dirty="0"/>
              <a:t>VIP lounge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dirty="0"/>
              <a:t>Branded swag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dirty="0"/>
              <a:t>Shuttle Buses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dirty="0"/>
              <a:t>Educational Programmes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dirty="0"/>
              <a:t>Badge holders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dirty="0"/>
              <a:t>Printed T-shirts 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dirty="0"/>
              <a:t>Staff and Volunteers uniform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dirty="0"/>
              <a:t>Branded Souvenirs </a:t>
            </a:r>
          </a:p>
          <a:p>
            <a:endParaRPr lang="en-US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1A912D9C-2098-46D5-B5F1-BCACA6EDE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99732" cy="4691063"/>
          </a:xfrm>
        </p:spPr>
        <p:txBody>
          <a:bodyPr/>
          <a:lstStyle/>
          <a:p>
            <a:pPr lvl="0">
              <a:spcAft>
                <a:spcPts val="800"/>
              </a:spcAft>
            </a:pPr>
            <a:r>
              <a:rPr lang="en-GB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sponsorship opportunities at large sporting events, charity events, business dinners, outdoor events and trade shows will include following sponsorship packages.</a:t>
            </a:r>
            <a:endParaRPr lang="en-GB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80613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8E2C-E3B6-4DF6-BFC2-F0B43B9F7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Large-Scale Sporting Deals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BA69DB-968D-408F-9896-72E3293F9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sponsorship deals are playing key part in expansion of the festival industry due to close relationship between event organisers and companies. </a:t>
            </a:r>
          </a:p>
          <a:p>
            <a:r>
              <a:rPr lang="en-GB" dirty="0"/>
              <a:t>Events increase visibility of brands and brands more likely to be remembered by the audience. </a:t>
            </a:r>
          </a:p>
          <a:p>
            <a:r>
              <a:rPr lang="en-GB" dirty="0"/>
              <a:t>Sponsoring large-scale sporting events has been increasing and companies see superior opportunity to capture worldwide audience and customer base. </a:t>
            </a:r>
          </a:p>
        </p:txBody>
      </p:sp>
    </p:spTree>
    <p:extLst>
      <p:ext uri="{BB962C8B-B14F-4D97-AF65-F5344CB8AC3E}">
        <p14:creationId xmlns:p14="http://schemas.microsoft.com/office/powerpoint/2010/main" val="34550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394BA-E96D-4D7A-ADB4-EA178E5DC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Return for Sponsors for Sponsoring Events Deals 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Diagram 1">
            <a:extLst>
              <a:ext uri="{FF2B5EF4-FFF2-40B4-BE49-F238E27FC236}">
                <a16:creationId xmlns:a16="http://schemas.microsoft.com/office/drawing/2014/main" id="{F2353751-9CAF-4D70-8BF0-8B445BA336F9}"/>
              </a:ext>
            </a:extLst>
          </p:cNvPr>
          <p:cNvGrpSpPr/>
          <p:nvPr/>
        </p:nvGrpSpPr>
        <p:grpSpPr>
          <a:xfrm>
            <a:off x="838898" y="2244725"/>
            <a:ext cx="7847901" cy="3619180"/>
            <a:chOff x="0" y="0"/>
            <a:chExt cx="5625726" cy="236872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4CB1872-B0CB-464B-8B5C-EDE579AC567E}"/>
                </a:ext>
              </a:extLst>
            </p:cNvPr>
            <p:cNvSpPr/>
            <p:nvPr/>
          </p:nvSpPr>
          <p:spPr>
            <a:xfrm>
              <a:off x="0" y="0"/>
              <a:ext cx="1480450" cy="88827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80453"/>
                <a:gd name="f7" fmla="val 888272"/>
                <a:gd name="f8" fmla="val 88827"/>
                <a:gd name="f9" fmla="val 39769"/>
                <a:gd name="f10" fmla="val 1391626"/>
                <a:gd name="f11" fmla="val 1440684"/>
                <a:gd name="f12" fmla="val 799445"/>
                <a:gd name="f13" fmla="val 848503"/>
                <a:gd name="f14" fmla="+- 0 0 -90"/>
                <a:gd name="f15" fmla="*/ f3 1 1480453"/>
                <a:gd name="f16" fmla="*/ f4 1 888272"/>
                <a:gd name="f17" fmla="+- f7 0 f5"/>
                <a:gd name="f18" fmla="+- f6 0 f5"/>
                <a:gd name="f19" fmla="*/ f14 f0 1"/>
                <a:gd name="f20" fmla="*/ f18 1 1480453"/>
                <a:gd name="f21" fmla="*/ f17 1 888272"/>
                <a:gd name="f22" fmla="*/ 0 f18 1"/>
                <a:gd name="f23" fmla="*/ 88827 f17 1"/>
                <a:gd name="f24" fmla="*/ 88827 f18 1"/>
                <a:gd name="f25" fmla="*/ 0 f17 1"/>
                <a:gd name="f26" fmla="*/ 1391626 f18 1"/>
                <a:gd name="f27" fmla="*/ 1480453 f18 1"/>
                <a:gd name="f28" fmla="*/ 799445 f17 1"/>
                <a:gd name="f29" fmla="*/ 888272 f17 1"/>
                <a:gd name="f30" fmla="*/ f19 1 f2"/>
                <a:gd name="f31" fmla="*/ f22 1 1480453"/>
                <a:gd name="f32" fmla="*/ f23 1 888272"/>
                <a:gd name="f33" fmla="*/ f24 1 1480453"/>
                <a:gd name="f34" fmla="*/ f25 1 888272"/>
                <a:gd name="f35" fmla="*/ f26 1 1480453"/>
                <a:gd name="f36" fmla="*/ f27 1 1480453"/>
                <a:gd name="f37" fmla="*/ f28 1 888272"/>
                <a:gd name="f38" fmla="*/ f29 1 88827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480453" h="88827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75547" tIns="75547" rIns="75547" bIns="75547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500"/>
                </a:spcAft>
              </a:pPr>
              <a:r>
                <a:rPr lang="en-GB" sz="13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Media Coverage before and during event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502715A-1585-47D8-9323-80A4780607C4}"/>
                </a:ext>
              </a:extLst>
            </p:cNvPr>
            <p:cNvSpPr/>
            <p:nvPr/>
          </p:nvSpPr>
          <p:spPr>
            <a:xfrm>
              <a:off x="1610733" y="260558"/>
              <a:ext cx="313858" cy="36714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3856"/>
                <a:gd name="f7" fmla="val 367152"/>
                <a:gd name="f8" fmla="val 73430"/>
                <a:gd name="f9" fmla="val 156928"/>
                <a:gd name="f10" fmla="val 183576"/>
                <a:gd name="f11" fmla="val 293722"/>
                <a:gd name="f12" fmla="+- 0 0 -90"/>
                <a:gd name="f13" fmla="*/ f3 1 313856"/>
                <a:gd name="f14" fmla="*/ f4 1 367152"/>
                <a:gd name="f15" fmla="+- f7 0 f5"/>
                <a:gd name="f16" fmla="+- f6 0 f5"/>
                <a:gd name="f17" fmla="*/ f12 f0 1"/>
                <a:gd name="f18" fmla="*/ f16 1 313856"/>
                <a:gd name="f19" fmla="*/ f15 1 367152"/>
                <a:gd name="f20" fmla="*/ 0 f16 1"/>
                <a:gd name="f21" fmla="*/ 73430 f15 1"/>
                <a:gd name="f22" fmla="*/ 156928 f16 1"/>
                <a:gd name="f23" fmla="*/ 0 f15 1"/>
                <a:gd name="f24" fmla="*/ 313856 f16 1"/>
                <a:gd name="f25" fmla="*/ 183576 f15 1"/>
                <a:gd name="f26" fmla="*/ 367152 f15 1"/>
                <a:gd name="f27" fmla="*/ 293722 f15 1"/>
                <a:gd name="f28" fmla="*/ f17 1 f2"/>
                <a:gd name="f29" fmla="*/ f20 1 313856"/>
                <a:gd name="f30" fmla="*/ f21 1 367152"/>
                <a:gd name="f31" fmla="*/ f22 1 313856"/>
                <a:gd name="f32" fmla="*/ f23 1 367152"/>
                <a:gd name="f33" fmla="*/ f24 1 313856"/>
                <a:gd name="f34" fmla="*/ f25 1 367152"/>
                <a:gd name="f35" fmla="*/ f26 1 367152"/>
                <a:gd name="f36" fmla="*/ f27 1 367152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313856" h="367152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AAAAAA"/>
            </a:solidFill>
            <a:ln cap="flat">
              <a:noFill/>
              <a:prstDash val="solid"/>
            </a:ln>
          </p:spPr>
          <p:txBody>
            <a:bodyPr vert="horz" wrap="square" lIns="0" tIns="73426" rIns="94155" bIns="73426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5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D0103D3-DCAB-4D1D-9D8E-1680222E3A83}"/>
                </a:ext>
              </a:extLst>
            </p:cNvPr>
            <p:cNvSpPr/>
            <p:nvPr/>
          </p:nvSpPr>
          <p:spPr>
            <a:xfrm>
              <a:off x="2072643" y="0"/>
              <a:ext cx="1480450" cy="88827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80453"/>
                <a:gd name="f7" fmla="val 888272"/>
                <a:gd name="f8" fmla="val 88827"/>
                <a:gd name="f9" fmla="val 39769"/>
                <a:gd name="f10" fmla="val 1391626"/>
                <a:gd name="f11" fmla="val 1440684"/>
                <a:gd name="f12" fmla="val 799445"/>
                <a:gd name="f13" fmla="val 848503"/>
                <a:gd name="f14" fmla="+- 0 0 -90"/>
                <a:gd name="f15" fmla="*/ f3 1 1480453"/>
                <a:gd name="f16" fmla="*/ f4 1 888272"/>
                <a:gd name="f17" fmla="+- f7 0 f5"/>
                <a:gd name="f18" fmla="+- f6 0 f5"/>
                <a:gd name="f19" fmla="*/ f14 f0 1"/>
                <a:gd name="f20" fmla="*/ f18 1 1480453"/>
                <a:gd name="f21" fmla="*/ f17 1 888272"/>
                <a:gd name="f22" fmla="*/ 0 f18 1"/>
                <a:gd name="f23" fmla="*/ 88827 f17 1"/>
                <a:gd name="f24" fmla="*/ 88827 f18 1"/>
                <a:gd name="f25" fmla="*/ 0 f17 1"/>
                <a:gd name="f26" fmla="*/ 1391626 f18 1"/>
                <a:gd name="f27" fmla="*/ 1480453 f18 1"/>
                <a:gd name="f28" fmla="*/ 799445 f17 1"/>
                <a:gd name="f29" fmla="*/ 888272 f17 1"/>
                <a:gd name="f30" fmla="*/ f19 1 f2"/>
                <a:gd name="f31" fmla="*/ f22 1 1480453"/>
                <a:gd name="f32" fmla="*/ f23 1 888272"/>
                <a:gd name="f33" fmla="*/ f24 1 1480453"/>
                <a:gd name="f34" fmla="*/ f25 1 888272"/>
                <a:gd name="f35" fmla="*/ f26 1 1480453"/>
                <a:gd name="f36" fmla="*/ f27 1 1480453"/>
                <a:gd name="f37" fmla="*/ f28 1 888272"/>
                <a:gd name="f38" fmla="*/ f29 1 88827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480453" h="88827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75547" tIns="75547" rIns="75547" bIns="75547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500"/>
                </a:spcAft>
              </a:pPr>
              <a:r>
                <a:rPr lang="en-GB" sz="13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Company logo on event programme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E27BEAB-A23E-470F-8894-08EC4DBF21AB}"/>
                </a:ext>
              </a:extLst>
            </p:cNvPr>
            <p:cNvSpPr/>
            <p:nvPr/>
          </p:nvSpPr>
          <p:spPr>
            <a:xfrm>
              <a:off x="3683367" y="260558"/>
              <a:ext cx="313858" cy="36714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3856"/>
                <a:gd name="f7" fmla="val 367152"/>
                <a:gd name="f8" fmla="val 73430"/>
                <a:gd name="f9" fmla="val 156928"/>
                <a:gd name="f10" fmla="val 183576"/>
                <a:gd name="f11" fmla="val 293722"/>
                <a:gd name="f12" fmla="+- 0 0 -90"/>
                <a:gd name="f13" fmla="*/ f3 1 313856"/>
                <a:gd name="f14" fmla="*/ f4 1 367152"/>
                <a:gd name="f15" fmla="+- f7 0 f5"/>
                <a:gd name="f16" fmla="+- f6 0 f5"/>
                <a:gd name="f17" fmla="*/ f12 f0 1"/>
                <a:gd name="f18" fmla="*/ f16 1 313856"/>
                <a:gd name="f19" fmla="*/ f15 1 367152"/>
                <a:gd name="f20" fmla="*/ 0 f16 1"/>
                <a:gd name="f21" fmla="*/ 73430 f15 1"/>
                <a:gd name="f22" fmla="*/ 156928 f16 1"/>
                <a:gd name="f23" fmla="*/ 0 f15 1"/>
                <a:gd name="f24" fmla="*/ 313856 f16 1"/>
                <a:gd name="f25" fmla="*/ 183576 f15 1"/>
                <a:gd name="f26" fmla="*/ 367152 f15 1"/>
                <a:gd name="f27" fmla="*/ 293722 f15 1"/>
                <a:gd name="f28" fmla="*/ f17 1 f2"/>
                <a:gd name="f29" fmla="*/ f20 1 313856"/>
                <a:gd name="f30" fmla="*/ f21 1 367152"/>
                <a:gd name="f31" fmla="*/ f22 1 313856"/>
                <a:gd name="f32" fmla="*/ f23 1 367152"/>
                <a:gd name="f33" fmla="*/ f24 1 313856"/>
                <a:gd name="f34" fmla="*/ f25 1 367152"/>
                <a:gd name="f35" fmla="*/ f26 1 367152"/>
                <a:gd name="f36" fmla="*/ f27 1 367152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313856" h="367152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AAAAAA"/>
            </a:solidFill>
            <a:ln cap="flat">
              <a:noFill/>
              <a:prstDash val="solid"/>
            </a:ln>
          </p:spPr>
          <p:txBody>
            <a:bodyPr vert="horz" wrap="square" lIns="0" tIns="73426" rIns="94155" bIns="73426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5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97AA137-F33C-46B6-9D83-CDE8F443EB51}"/>
                </a:ext>
              </a:extLst>
            </p:cNvPr>
            <p:cNvSpPr/>
            <p:nvPr/>
          </p:nvSpPr>
          <p:spPr>
            <a:xfrm>
              <a:off x="4145276" y="0"/>
              <a:ext cx="1480450" cy="88827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80453"/>
                <a:gd name="f7" fmla="val 888272"/>
                <a:gd name="f8" fmla="val 88827"/>
                <a:gd name="f9" fmla="val 39769"/>
                <a:gd name="f10" fmla="val 1391626"/>
                <a:gd name="f11" fmla="val 1440684"/>
                <a:gd name="f12" fmla="val 799445"/>
                <a:gd name="f13" fmla="val 848503"/>
                <a:gd name="f14" fmla="+- 0 0 -90"/>
                <a:gd name="f15" fmla="*/ f3 1 1480453"/>
                <a:gd name="f16" fmla="*/ f4 1 888272"/>
                <a:gd name="f17" fmla="+- f7 0 f5"/>
                <a:gd name="f18" fmla="+- f6 0 f5"/>
                <a:gd name="f19" fmla="*/ f14 f0 1"/>
                <a:gd name="f20" fmla="*/ f18 1 1480453"/>
                <a:gd name="f21" fmla="*/ f17 1 888272"/>
                <a:gd name="f22" fmla="*/ 0 f18 1"/>
                <a:gd name="f23" fmla="*/ 88827 f17 1"/>
                <a:gd name="f24" fmla="*/ 88827 f18 1"/>
                <a:gd name="f25" fmla="*/ 0 f17 1"/>
                <a:gd name="f26" fmla="*/ 1391626 f18 1"/>
                <a:gd name="f27" fmla="*/ 1480453 f18 1"/>
                <a:gd name="f28" fmla="*/ 799445 f17 1"/>
                <a:gd name="f29" fmla="*/ 888272 f17 1"/>
                <a:gd name="f30" fmla="*/ f19 1 f2"/>
                <a:gd name="f31" fmla="*/ f22 1 1480453"/>
                <a:gd name="f32" fmla="*/ f23 1 888272"/>
                <a:gd name="f33" fmla="*/ f24 1 1480453"/>
                <a:gd name="f34" fmla="*/ f25 1 888272"/>
                <a:gd name="f35" fmla="*/ f26 1 1480453"/>
                <a:gd name="f36" fmla="*/ f27 1 1480453"/>
                <a:gd name="f37" fmla="*/ f28 1 888272"/>
                <a:gd name="f38" fmla="*/ f29 1 88827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480453" h="88827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75547" tIns="75547" rIns="75547" bIns="75547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500"/>
                </a:spcAft>
              </a:pPr>
              <a:r>
                <a:rPr lang="en-GB" sz="13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Product flyers at event site 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9C43118-5807-4A9F-99CE-ADB99E1D3C73}"/>
                </a:ext>
              </a:extLst>
            </p:cNvPr>
            <p:cNvSpPr/>
            <p:nvPr/>
          </p:nvSpPr>
          <p:spPr>
            <a:xfrm>
              <a:off x="4701927" y="1018550"/>
              <a:ext cx="367149" cy="31385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3856"/>
                <a:gd name="f7" fmla="val 367152"/>
                <a:gd name="f8" fmla="val 251085"/>
                <a:gd name="f9" fmla="val 183576"/>
                <a:gd name="f10" fmla="val 156928"/>
                <a:gd name="f11" fmla="val 62771"/>
                <a:gd name="f12" fmla="+- 0 0 -90"/>
                <a:gd name="f13" fmla="*/ f3 1 313856"/>
                <a:gd name="f14" fmla="*/ f4 1 367152"/>
                <a:gd name="f15" fmla="+- f7 0 f5"/>
                <a:gd name="f16" fmla="+- f6 0 f5"/>
                <a:gd name="f17" fmla="*/ f12 f0 1"/>
                <a:gd name="f18" fmla="*/ f16 1 313856"/>
                <a:gd name="f19" fmla="*/ f15 1 367152"/>
                <a:gd name="f20" fmla="*/ 0 f16 1"/>
                <a:gd name="f21" fmla="*/ 73430 f15 1"/>
                <a:gd name="f22" fmla="*/ 156928 f16 1"/>
                <a:gd name="f23" fmla="*/ 0 f15 1"/>
                <a:gd name="f24" fmla="*/ 313856 f16 1"/>
                <a:gd name="f25" fmla="*/ 183576 f15 1"/>
                <a:gd name="f26" fmla="*/ 367152 f15 1"/>
                <a:gd name="f27" fmla="*/ 293722 f15 1"/>
                <a:gd name="f28" fmla="*/ f17 1 f2"/>
                <a:gd name="f29" fmla="*/ f20 1 313856"/>
                <a:gd name="f30" fmla="*/ f21 1 367152"/>
                <a:gd name="f31" fmla="*/ f22 1 313856"/>
                <a:gd name="f32" fmla="*/ f23 1 367152"/>
                <a:gd name="f33" fmla="*/ f24 1 313856"/>
                <a:gd name="f34" fmla="*/ f25 1 367152"/>
                <a:gd name="f35" fmla="*/ f26 1 367152"/>
                <a:gd name="f36" fmla="*/ f27 1 367152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313856" h="367152">
                  <a:moveTo>
                    <a:pt x="f8" y="f5"/>
                  </a:moveTo>
                  <a:lnTo>
                    <a:pt x="f8" y="f9"/>
                  </a:lnTo>
                  <a:lnTo>
                    <a:pt x="f6" y="f9"/>
                  </a:lnTo>
                  <a:lnTo>
                    <a:pt x="f10" y="f7"/>
                  </a:lnTo>
                  <a:lnTo>
                    <a:pt x="f5" y="f9"/>
                  </a:lnTo>
                  <a:lnTo>
                    <a:pt x="f11" y="f9"/>
                  </a:lnTo>
                  <a:lnTo>
                    <a:pt x="f11" y="f5"/>
                  </a:lnTo>
                  <a:lnTo>
                    <a:pt x="f8" y="f5"/>
                  </a:lnTo>
                  <a:close/>
                </a:path>
              </a:pathLst>
            </a:custGeom>
            <a:solidFill>
              <a:srgbClr val="AAAAAA"/>
            </a:solidFill>
            <a:ln cap="flat">
              <a:noFill/>
              <a:prstDash val="solid"/>
            </a:ln>
          </p:spPr>
          <p:txBody>
            <a:bodyPr vert="horz" wrap="square" lIns="73435" tIns="0" rIns="73426" bIns="94155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5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4E2503-C27F-4FDC-8122-C0876124AE74}"/>
                </a:ext>
              </a:extLst>
            </p:cNvPr>
            <p:cNvSpPr/>
            <p:nvPr/>
          </p:nvSpPr>
          <p:spPr>
            <a:xfrm>
              <a:off x="4145276" y="1480450"/>
              <a:ext cx="1480450" cy="88827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80453"/>
                <a:gd name="f7" fmla="val 888272"/>
                <a:gd name="f8" fmla="val 88827"/>
                <a:gd name="f9" fmla="val 39769"/>
                <a:gd name="f10" fmla="val 1391626"/>
                <a:gd name="f11" fmla="val 1440684"/>
                <a:gd name="f12" fmla="val 799445"/>
                <a:gd name="f13" fmla="val 848503"/>
                <a:gd name="f14" fmla="+- 0 0 -90"/>
                <a:gd name="f15" fmla="*/ f3 1 1480453"/>
                <a:gd name="f16" fmla="*/ f4 1 888272"/>
                <a:gd name="f17" fmla="+- f7 0 f5"/>
                <a:gd name="f18" fmla="+- f6 0 f5"/>
                <a:gd name="f19" fmla="*/ f14 f0 1"/>
                <a:gd name="f20" fmla="*/ f18 1 1480453"/>
                <a:gd name="f21" fmla="*/ f17 1 888272"/>
                <a:gd name="f22" fmla="*/ 0 f18 1"/>
                <a:gd name="f23" fmla="*/ 88827 f17 1"/>
                <a:gd name="f24" fmla="*/ 88827 f18 1"/>
                <a:gd name="f25" fmla="*/ 0 f17 1"/>
                <a:gd name="f26" fmla="*/ 1391626 f18 1"/>
                <a:gd name="f27" fmla="*/ 1480453 f18 1"/>
                <a:gd name="f28" fmla="*/ 799445 f17 1"/>
                <a:gd name="f29" fmla="*/ 888272 f17 1"/>
                <a:gd name="f30" fmla="*/ f19 1 f2"/>
                <a:gd name="f31" fmla="*/ f22 1 1480453"/>
                <a:gd name="f32" fmla="*/ f23 1 888272"/>
                <a:gd name="f33" fmla="*/ f24 1 1480453"/>
                <a:gd name="f34" fmla="*/ f25 1 888272"/>
                <a:gd name="f35" fmla="*/ f26 1 1480453"/>
                <a:gd name="f36" fmla="*/ f27 1 1480453"/>
                <a:gd name="f37" fmla="*/ f28 1 888272"/>
                <a:gd name="f38" fmla="*/ f29 1 88827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480453" h="88827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75547" tIns="75547" rIns="75547" bIns="75547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500"/>
                </a:spcAft>
              </a:pPr>
              <a:r>
                <a:rPr lang="en-GB" sz="13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Banners displayed at event site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2704B21-24E3-4D25-8778-9EB294A70972}"/>
                </a:ext>
              </a:extLst>
            </p:cNvPr>
            <p:cNvSpPr/>
            <p:nvPr/>
          </p:nvSpPr>
          <p:spPr>
            <a:xfrm>
              <a:off x="3701134" y="1741017"/>
              <a:ext cx="313858" cy="36714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3856"/>
                <a:gd name="f7" fmla="val 367152"/>
                <a:gd name="f8" fmla="val 293722"/>
                <a:gd name="f9" fmla="val 156928"/>
                <a:gd name="f10" fmla="val 183576"/>
                <a:gd name="f11" fmla="val 73430"/>
                <a:gd name="f12" fmla="+- 0 0 -90"/>
                <a:gd name="f13" fmla="*/ f3 1 313856"/>
                <a:gd name="f14" fmla="*/ f4 1 367152"/>
                <a:gd name="f15" fmla="+- f7 0 f5"/>
                <a:gd name="f16" fmla="+- f6 0 f5"/>
                <a:gd name="f17" fmla="*/ f12 f0 1"/>
                <a:gd name="f18" fmla="*/ f16 1 313856"/>
                <a:gd name="f19" fmla="*/ f15 1 367152"/>
                <a:gd name="f20" fmla="*/ 0 f16 1"/>
                <a:gd name="f21" fmla="*/ 73430 f15 1"/>
                <a:gd name="f22" fmla="*/ 156928 f16 1"/>
                <a:gd name="f23" fmla="*/ 0 f15 1"/>
                <a:gd name="f24" fmla="*/ 313856 f16 1"/>
                <a:gd name="f25" fmla="*/ 183576 f15 1"/>
                <a:gd name="f26" fmla="*/ 367152 f15 1"/>
                <a:gd name="f27" fmla="*/ 293722 f15 1"/>
                <a:gd name="f28" fmla="*/ f17 1 f2"/>
                <a:gd name="f29" fmla="*/ f20 1 313856"/>
                <a:gd name="f30" fmla="*/ f21 1 367152"/>
                <a:gd name="f31" fmla="*/ f22 1 313856"/>
                <a:gd name="f32" fmla="*/ f23 1 367152"/>
                <a:gd name="f33" fmla="*/ f24 1 313856"/>
                <a:gd name="f34" fmla="*/ f25 1 367152"/>
                <a:gd name="f35" fmla="*/ f26 1 367152"/>
                <a:gd name="f36" fmla="*/ f27 1 367152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313856" h="367152">
                  <a:moveTo>
                    <a:pt x="f6" y="f8"/>
                  </a:moveTo>
                  <a:lnTo>
                    <a:pt x="f9" y="f8"/>
                  </a:lnTo>
                  <a:lnTo>
                    <a:pt x="f9" y="f7"/>
                  </a:lnTo>
                  <a:lnTo>
                    <a:pt x="f5" y="f10"/>
                  </a:lnTo>
                  <a:lnTo>
                    <a:pt x="f9" y="f5"/>
                  </a:lnTo>
                  <a:lnTo>
                    <a:pt x="f9" y="f11"/>
                  </a:lnTo>
                  <a:lnTo>
                    <a:pt x="f6" y="f11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AAAAAA"/>
            </a:solidFill>
            <a:ln cap="flat">
              <a:noFill/>
              <a:prstDash val="solid"/>
            </a:ln>
          </p:spPr>
          <p:txBody>
            <a:bodyPr vert="horz" wrap="square" lIns="94155" tIns="73426" rIns="0" bIns="73426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5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DA86A11-3E26-4A8C-BC54-B059EB0C4693}"/>
                </a:ext>
              </a:extLst>
            </p:cNvPr>
            <p:cNvSpPr/>
            <p:nvPr/>
          </p:nvSpPr>
          <p:spPr>
            <a:xfrm>
              <a:off x="2072643" y="1480450"/>
              <a:ext cx="1480450" cy="88827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80453"/>
                <a:gd name="f7" fmla="val 888272"/>
                <a:gd name="f8" fmla="val 88827"/>
                <a:gd name="f9" fmla="val 39769"/>
                <a:gd name="f10" fmla="val 1391626"/>
                <a:gd name="f11" fmla="val 1440684"/>
                <a:gd name="f12" fmla="val 799445"/>
                <a:gd name="f13" fmla="val 848503"/>
                <a:gd name="f14" fmla="+- 0 0 -90"/>
                <a:gd name="f15" fmla="*/ f3 1 1480453"/>
                <a:gd name="f16" fmla="*/ f4 1 888272"/>
                <a:gd name="f17" fmla="+- f7 0 f5"/>
                <a:gd name="f18" fmla="+- f6 0 f5"/>
                <a:gd name="f19" fmla="*/ f14 f0 1"/>
                <a:gd name="f20" fmla="*/ f18 1 1480453"/>
                <a:gd name="f21" fmla="*/ f17 1 888272"/>
                <a:gd name="f22" fmla="*/ 0 f18 1"/>
                <a:gd name="f23" fmla="*/ 88827 f17 1"/>
                <a:gd name="f24" fmla="*/ 88827 f18 1"/>
                <a:gd name="f25" fmla="*/ 0 f17 1"/>
                <a:gd name="f26" fmla="*/ 1391626 f18 1"/>
                <a:gd name="f27" fmla="*/ 1480453 f18 1"/>
                <a:gd name="f28" fmla="*/ 799445 f17 1"/>
                <a:gd name="f29" fmla="*/ 888272 f17 1"/>
                <a:gd name="f30" fmla="*/ f19 1 f2"/>
                <a:gd name="f31" fmla="*/ f22 1 1480453"/>
                <a:gd name="f32" fmla="*/ f23 1 888272"/>
                <a:gd name="f33" fmla="*/ f24 1 1480453"/>
                <a:gd name="f34" fmla="*/ f25 1 888272"/>
                <a:gd name="f35" fmla="*/ f26 1 1480453"/>
                <a:gd name="f36" fmla="*/ f27 1 1480453"/>
                <a:gd name="f37" fmla="*/ f28 1 888272"/>
                <a:gd name="f38" fmla="*/ f29 1 88827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480453" h="88827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75547" tIns="75547" rIns="75547" bIns="75547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500"/>
                </a:spcAft>
              </a:pPr>
              <a:r>
                <a:rPr lang="en-GB" sz="13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Online advertising of company logo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60DCF5-392B-4A20-8CC2-522F3499398C}"/>
                </a:ext>
              </a:extLst>
            </p:cNvPr>
            <p:cNvSpPr/>
            <p:nvPr/>
          </p:nvSpPr>
          <p:spPr>
            <a:xfrm>
              <a:off x="1628500" y="1741008"/>
              <a:ext cx="313858" cy="36714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3856"/>
                <a:gd name="f7" fmla="val 367152"/>
                <a:gd name="f8" fmla="val 293722"/>
                <a:gd name="f9" fmla="val 156928"/>
                <a:gd name="f10" fmla="val 183576"/>
                <a:gd name="f11" fmla="val 73430"/>
                <a:gd name="f12" fmla="+- 0 0 -90"/>
                <a:gd name="f13" fmla="*/ f3 1 313856"/>
                <a:gd name="f14" fmla="*/ f4 1 367152"/>
                <a:gd name="f15" fmla="+- f7 0 f5"/>
                <a:gd name="f16" fmla="+- f6 0 f5"/>
                <a:gd name="f17" fmla="*/ f12 f0 1"/>
                <a:gd name="f18" fmla="*/ f16 1 313856"/>
                <a:gd name="f19" fmla="*/ f15 1 367152"/>
                <a:gd name="f20" fmla="*/ 0 f16 1"/>
                <a:gd name="f21" fmla="*/ 73430 f15 1"/>
                <a:gd name="f22" fmla="*/ 156928 f16 1"/>
                <a:gd name="f23" fmla="*/ 0 f15 1"/>
                <a:gd name="f24" fmla="*/ 313856 f16 1"/>
                <a:gd name="f25" fmla="*/ 183576 f15 1"/>
                <a:gd name="f26" fmla="*/ 367152 f15 1"/>
                <a:gd name="f27" fmla="*/ 293722 f15 1"/>
                <a:gd name="f28" fmla="*/ f17 1 f2"/>
                <a:gd name="f29" fmla="*/ f20 1 313856"/>
                <a:gd name="f30" fmla="*/ f21 1 367152"/>
                <a:gd name="f31" fmla="*/ f22 1 313856"/>
                <a:gd name="f32" fmla="*/ f23 1 367152"/>
                <a:gd name="f33" fmla="*/ f24 1 313856"/>
                <a:gd name="f34" fmla="*/ f25 1 367152"/>
                <a:gd name="f35" fmla="*/ f26 1 367152"/>
                <a:gd name="f36" fmla="*/ f27 1 367152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313856" h="367152">
                  <a:moveTo>
                    <a:pt x="f6" y="f8"/>
                  </a:moveTo>
                  <a:lnTo>
                    <a:pt x="f9" y="f8"/>
                  </a:lnTo>
                  <a:lnTo>
                    <a:pt x="f9" y="f7"/>
                  </a:lnTo>
                  <a:lnTo>
                    <a:pt x="f5" y="f10"/>
                  </a:lnTo>
                  <a:lnTo>
                    <a:pt x="f9" y="f5"/>
                  </a:lnTo>
                  <a:lnTo>
                    <a:pt x="f9" y="f11"/>
                  </a:lnTo>
                  <a:lnTo>
                    <a:pt x="f6" y="f11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AAAAAA"/>
            </a:solidFill>
            <a:ln cap="flat">
              <a:noFill/>
              <a:prstDash val="solid"/>
            </a:ln>
          </p:spPr>
          <p:txBody>
            <a:bodyPr vert="horz" wrap="square" lIns="94155" tIns="73435" rIns="0" bIns="73426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500"/>
                </a:spcAft>
              </a:pPr>
              <a:r>
                <a:rPr lang="en-GB" sz="1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F2A0F23-84E7-4D0F-97FD-C0A599B7CC17}"/>
                </a:ext>
              </a:extLst>
            </p:cNvPr>
            <p:cNvSpPr/>
            <p:nvPr/>
          </p:nvSpPr>
          <p:spPr>
            <a:xfrm>
              <a:off x="0" y="1480450"/>
              <a:ext cx="1480450" cy="88827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80453"/>
                <a:gd name="f7" fmla="val 888272"/>
                <a:gd name="f8" fmla="val 88827"/>
                <a:gd name="f9" fmla="val 39769"/>
                <a:gd name="f10" fmla="val 1391626"/>
                <a:gd name="f11" fmla="val 1440684"/>
                <a:gd name="f12" fmla="val 799445"/>
                <a:gd name="f13" fmla="val 848503"/>
                <a:gd name="f14" fmla="+- 0 0 -90"/>
                <a:gd name="f15" fmla="*/ f3 1 1480453"/>
                <a:gd name="f16" fmla="*/ f4 1 888272"/>
                <a:gd name="f17" fmla="+- f7 0 f5"/>
                <a:gd name="f18" fmla="+- f6 0 f5"/>
                <a:gd name="f19" fmla="*/ f14 f0 1"/>
                <a:gd name="f20" fmla="*/ f18 1 1480453"/>
                <a:gd name="f21" fmla="*/ f17 1 888272"/>
                <a:gd name="f22" fmla="*/ 0 f18 1"/>
                <a:gd name="f23" fmla="*/ 88827 f17 1"/>
                <a:gd name="f24" fmla="*/ 88827 f18 1"/>
                <a:gd name="f25" fmla="*/ 0 f17 1"/>
                <a:gd name="f26" fmla="*/ 1391626 f18 1"/>
                <a:gd name="f27" fmla="*/ 1480453 f18 1"/>
                <a:gd name="f28" fmla="*/ 799445 f17 1"/>
                <a:gd name="f29" fmla="*/ 888272 f17 1"/>
                <a:gd name="f30" fmla="*/ f19 1 f2"/>
                <a:gd name="f31" fmla="*/ f22 1 1480453"/>
                <a:gd name="f32" fmla="*/ f23 1 888272"/>
                <a:gd name="f33" fmla="*/ f24 1 1480453"/>
                <a:gd name="f34" fmla="*/ f25 1 888272"/>
                <a:gd name="f35" fmla="*/ f26 1 1480453"/>
                <a:gd name="f36" fmla="*/ f27 1 1480453"/>
                <a:gd name="f37" fmla="*/ f28 1 888272"/>
                <a:gd name="f38" fmla="*/ f29 1 88827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480453" h="88827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2701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75547" tIns="75547" rIns="75547" bIns="75547" anchor="ctr" anchorCtr="1" compatLnSpc="0">
              <a:noAutofit/>
            </a:bodyPr>
            <a:lstStyle/>
            <a:p>
              <a:pPr algn="ctr" fontAlgn="auto">
                <a:lnSpc>
                  <a:spcPct val="90000"/>
                </a:lnSpc>
                <a:spcAft>
                  <a:spcPts val="500"/>
                </a:spcAft>
              </a:pPr>
              <a:r>
                <a:rPr lang="en-GB" sz="1300" kern="1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Mention during the event opening and closing speeches 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2936370"/>
      </p:ext>
    </p:extLst>
  </p:cSld>
  <p:clrMapOvr>
    <a:masterClrMapping/>
  </p:clrMapOvr>
</p:sld>
</file>

<file path=ppt/theme/theme1.xml><?xml version="1.0" encoding="utf-8"?>
<a:theme xmlns:a="http://schemas.openxmlformats.org/drawingml/2006/main" name="SAGE Theme">
  <a:themeElements>
    <a:clrScheme name="Custom 1">
      <a:dk1>
        <a:srgbClr val="FFFFFF"/>
      </a:dk1>
      <a:lt1>
        <a:srgbClr val="000000"/>
      </a:lt1>
      <a:dk2>
        <a:srgbClr val="002395"/>
      </a:dk2>
      <a:lt2>
        <a:srgbClr val="D5DFFF"/>
      </a:lt2>
      <a:accent1>
        <a:srgbClr val="345FB7"/>
      </a:accent1>
      <a:accent2>
        <a:srgbClr val="5DB2E4"/>
      </a:accent2>
      <a:accent3>
        <a:srgbClr val="6BC1B6"/>
      </a:accent3>
      <a:accent4>
        <a:srgbClr val="9074AD"/>
      </a:accent4>
      <a:accent5>
        <a:srgbClr val="DA4B5F"/>
      </a:accent5>
      <a:accent6>
        <a:srgbClr val="EC6608"/>
      </a:accent6>
      <a:hlink>
        <a:srgbClr val="002395"/>
      </a:hlink>
      <a:folHlink>
        <a:srgbClr val="0023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SAGE Theme">
  <a:themeElements>
    <a:clrScheme name="Custom 1">
      <a:dk1>
        <a:srgbClr val="FFFFFF"/>
      </a:dk1>
      <a:lt1>
        <a:srgbClr val="000000"/>
      </a:lt1>
      <a:dk2>
        <a:srgbClr val="002395"/>
      </a:dk2>
      <a:lt2>
        <a:srgbClr val="D5DFFF"/>
      </a:lt2>
      <a:accent1>
        <a:srgbClr val="345FB7"/>
      </a:accent1>
      <a:accent2>
        <a:srgbClr val="5DB2E4"/>
      </a:accent2>
      <a:accent3>
        <a:srgbClr val="6BC1B6"/>
      </a:accent3>
      <a:accent4>
        <a:srgbClr val="9074AD"/>
      </a:accent4>
      <a:accent5>
        <a:srgbClr val="DA4B5F"/>
      </a:accent5>
      <a:accent6>
        <a:srgbClr val="EC6608"/>
      </a:accent6>
      <a:hlink>
        <a:srgbClr val="002395"/>
      </a:hlink>
      <a:folHlink>
        <a:srgbClr val="0023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4A866D6CBA6E49A75EC427157B067F" ma:contentTypeVersion="8" ma:contentTypeDescription="Create a new document." ma:contentTypeScope="" ma:versionID="d8748c0c68b2c5baa0668c05c9386063">
  <xsd:schema xmlns:xsd="http://www.w3.org/2001/XMLSchema" xmlns:xs="http://www.w3.org/2001/XMLSchema" xmlns:p="http://schemas.microsoft.com/office/2006/metadata/properties" xmlns:ns3="c8f33147-51ea-46f1-870b-2bd9db81f152" targetNamespace="http://schemas.microsoft.com/office/2006/metadata/properties" ma:root="true" ma:fieldsID="dcf9116e16dad2618c48662bc74f37a3" ns3:_="">
    <xsd:import namespace="c8f33147-51ea-46f1-870b-2bd9db81f1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f33147-51ea-46f1-870b-2bd9db81f1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21D17B-8FBD-461E-9F3D-5A875022D5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42D37A-16B6-4393-88ED-0166824FD7B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8f33147-51ea-46f1-870b-2bd9db81f15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2F15AEF-E572-4452-A77F-12AE0E9C6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f33147-51ea-46f1-870b-2bd9db81f1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SAGE Theme</Template>
  <TotalTime>2035</TotalTime>
  <Words>938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Wingdings</vt:lpstr>
      <vt:lpstr>SAGE Theme</vt:lpstr>
      <vt:lpstr>1_SAGE Theme</vt:lpstr>
      <vt:lpstr>PowerPoint Presentation</vt:lpstr>
      <vt:lpstr>Chapter 09  Event Sponsorship   </vt:lpstr>
      <vt:lpstr>Role of the Event Sponsorship</vt:lpstr>
      <vt:lpstr>Role of the Event Sponsorship</vt:lpstr>
      <vt:lpstr>Benefits of Event Sponsorships </vt:lpstr>
      <vt:lpstr>Global Sponsorship Spending </vt:lpstr>
      <vt:lpstr>Impacts of Sponsorship Deals</vt:lpstr>
      <vt:lpstr>Large-Scale Sporting Deals</vt:lpstr>
      <vt:lpstr>Return for Sponsors for Sponsoring Events Deals </vt:lpstr>
      <vt:lpstr>Strategic Importance of Events Sponsorship</vt:lpstr>
      <vt:lpstr>Case Study Tokyo 2020 Games Domestic Sponsorship </vt:lpstr>
      <vt:lpstr>Brand Sponsorship of Outdoor Festivals </vt:lpstr>
      <vt:lpstr>Sponsorship Advantages for Festival Organiser </vt:lpstr>
      <vt:lpstr>Sponsorship Advantages for Corporate Companies</vt:lpstr>
      <vt:lpstr>Summary </vt:lpstr>
    </vt:vector>
  </TitlesOfParts>
  <Company>SAGE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Templates: PowerPoint Slides</dc:title>
  <dc:creator>Guyaz, Stephanie</dc:creator>
  <cp:lastModifiedBy>Sally North</cp:lastModifiedBy>
  <cp:revision>23</cp:revision>
  <dcterms:created xsi:type="dcterms:W3CDTF">2016-10-10T13:09:11Z</dcterms:created>
  <dcterms:modified xsi:type="dcterms:W3CDTF">2022-03-16T14:19:49Z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0x010100ED4A866D6CBA6E49A75EC427157B067F</vt:lpwstr>
  </property>
</Properties>
</file>